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ya Ozhgihina" userId="d1107b1ff8d09c79" providerId="LiveId" clId="{033864E9-673E-4B1E-B3FE-95148EE7B9BF}"/>
    <pc:docChg chg="modSld">
      <pc:chgData name="Natalya Ozhgihina" userId="d1107b1ff8d09c79" providerId="LiveId" clId="{033864E9-673E-4B1E-B3FE-95148EE7B9BF}" dt="2020-12-06T19:26:15.014" v="17" actId="255"/>
      <pc:docMkLst>
        <pc:docMk/>
      </pc:docMkLst>
      <pc:sldChg chg="modSp">
        <pc:chgData name="Natalya Ozhgihina" userId="d1107b1ff8d09c79" providerId="LiveId" clId="{033864E9-673E-4B1E-B3FE-95148EE7B9BF}" dt="2020-12-06T19:24:42.909" v="13"/>
        <pc:sldMkLst>
          <pc:docMk/>
          <pc:sldMk cId="635966646" sldId="256"/>
        </pc:sldMkLst>
        <pc:spChg chg="mod">
          <ac:chgData name="Natalya Ozhgihina" userId="d1107b1ff8d09c79" providerId="LiveId" clId="{033864E9-673E-4B1E-B3FE-95148EE7B9BF}" dt="2020-12-06T19:24:42.909" v="13"/>
          <ac:spMkLst>
            <pc:docMk/>
            <pc:sldMk cId="635966646" sldId="256"/>
            <ac:spMk id="2" creationId="{00000000-0000-0000-0000-000000000000}"/>
          </ac:spMkLst>
        </pc:spChg>
        <pc:spChg chg="mod">
          <ac:chgData name="Natalya Ozhgihina" userId="d1107b1ff8d09c79" providerId="LiveId" clId="{033864E9-673E-4B1E-B3FE-95148EE7B9BF}" dt="2020-12-06T19:24:42.909" v="13"/>
          <ac:spMkLst>
            <pc:docMk/>
            <pc:sldMk cId="635966646" sldId="256"/>
            <ac:spMk id="3" creationId="{00000000-0000-0000-0000-000000000000}"/>
          </ac:spMkLst>
        </pc:spChg>
      </pc:sldChg>
      <pc:sldChg chg="addSp modSp mod">
        <pc:chgData name="Natalya Ozhgihina" userId="d1107b1ff8d09c79" providerId="LiveId" clId="{033864E9-673E-4B1E-B3FE-95148EE7B9BF}" dt="2020-12-06T19:22:23.305" v="8" actId="14100"/>
        <pc:sldMkLst>
          <pc:docMk/>
          <pc:sldMk cId="1119274966" sldId="258"/>
        </pc:sldMkLst>
        <pc:spChg chg="mod">
          <ac:chgData name="Natalya Ozhgihina" userId="d1107b1ff8d09c79" providerId="LiveId" clId="{033864E9-673E-4B1E-B3FE-95148EE7B9BF}" dt="2020-12-06T19:22:13.448" v="7" actId="14100"/>
          <ac:spMkLst>
            <pc:docMk/>
            <pc:sldMk cId="1119274966" sldId="258"/>
            <ac:spMk id="3" creationId="{00000000-0000-0000-0000-000000000000}"/>
          </ac:spMkLst>
        </pc:spChg>
        <pc:picChg chg="add mod">
          <ac:chgData name="Natalya Ozhgihina" userId="d1107b1ff8d09c79" providerId="LiveId" clId="{033864E9-673E-4B1E-B3FE-95148EE7B9BF}" dt="2020-12-06T19:22:23.305" v="8" actId="14100"/>
          <ac:picMkLst>
            <pc:docMk/>
            <pc:sldMk cId="1119274966" sldId="258"/>
            <ac:picMk id="4" creationId="{B59121EF-723C-464E-ACC7-3276C13E4A53}"/>
          </ac:picMkLst>
        </pc:picChg>
      </pc:sldChg>
      <pc:sldChg chg="addSp modSp mod">
        <pc:chgData name="Natalya Ozhgihina" userId="d1107b1ff8d09c79" providerId="LiveId" clId="{033864E9-673E-4B1E-B3FE-95148EE7B9BF}" dt="2020-12-06T19:24:03.513" v="12" actId="255"/>
        <pc:sldMkLst>
          <pc:docMk/>
          <pc:sldMk cId="2387273325" sldId="260"/>
        </pc:sldMkLst>
        <pc:spChg chg="mod">
          <ac:chgData name="Natalya Ozhgihina" userId="d1107b1ff8d09c79" providerId="LiveId" clId="{033864E9-673E-4B1E-B3FE-95148EE7B9BF}" dt="2020-12-06T19:24:03.513" v="12" actId="255"/>
          <ac:spMkLst>
            <pc:docMk/>
            <pc:sldMk cId="2387273325" sldId="260"/>
            <ac:spMk id="2" creationId="{00000000-0000-0000-0000-000000000000}"/>
          </ac:spMkLst>
        </pc:spChg>
        <pc:picChg chg="add mod">
          <ac:chgData name="Natalya Ozhgihina" userId="d1107b1ff8d09c79" providerId="LiveId" clId="{033864E9-673E-4B1E-B3FE-95148EE7B9BF}" dt="2020-12-06T19:23:45.658" v="11" actId="1076"/>
          <ac:picMkLst>
            <pc:docMk/>
            <pc:sldMk cId="2387273325" sldId="260"/>
            <ac:picMk id="1026" creationId="{7933739B-6F5B-460C-872C-5E38A2EEDC74}"/>
          </ac:picMkLst>
        </pc:picChg>
      </pc:sldChg>
      <pc:sldChg chg="addSp modSp mod">
        <pc:chgData name="Natalya Ozhgihina" userId="d1107b1ff8d09c79" providerId="LiveId" clId="{033864E9-673E-4B1E-B3FE-95148EE7B9BF}" dt="2020-12-06T19:26:15.014" v="17" actId="255"/>
        <pc:sldMkLst>
          <pc:docMk/>
          <pc:sldMk cId="1009690973" sldId="262"/>
        </pc:sldMkLst>
        <pc:spChg chg="mod">
          <ac:chgData name="Natalya Ozhgihina" userId="d1107b1ff8d09c79" providerId="LiveId" clId="{033864E9-673E-4B1E-B3FE-95148EE7B9BF}" dt="2020-12-06T19:26:15.014" v="17" actId="255"/>
          <ac:spMkLst>
            <pc:docMk/>
            <pc:sldMk cId="1009690973" sldId="262"/>
            <ac:spMk id="4" creationId="{00000000-0000-0000-0000-000000000000}"/>
          </ac:spMkLst>
        </pc:spChg>
        <pc:picChg chg="add mod">
          <ac:chgData name="Natalya Ozhgihina" userId="d1107b1ff8d09c79" providerId="LiveId" clId="{033864E9-673E-4B1E-B3FE-95148EE7B9BF}" dt="2020-12-06T19:25:56.468" v="16" actId="14100"/>
          <ac:picMkLst>
            <pc:docMk/>
            <pc:sldMk cId="1009690973" sldId="262"/>
            <ac:picMk id="2050" creationId="{8232A568-ACAA-4C49-8514-E195E93896D7}"/>
          </ac:picMkLst>
        </pc:pic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A6249DD6-2081-4234-898A-69EFBE35877C}"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2991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91D068-BD6A-4AB4-9E52-452E3F727B54}"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249DD6-2081-4234-898A-69EFBE35877C}" type="slidenum">
              <a:rPr lang="ru-RU" smtClean="0"/>
              <a:t>‹#›</a:t>
            </a:fld>
            <a:endParaRPr lang="ru-RU"/>
          </a:p>
        </p:txBody>
      </p:sp>
    </p:spTree>
    <p:extLst>
      <p:ext uri="{BB962C8B-B14F-4D97-AF65-F5344CB8AC3E}">
        <p14:creationId xmlns:p14="http://schemas.microsoft.com/office/powerpoint/2010/main" val="253223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1775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5620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spTree>
    <p:extLst>
      <p:ext uri="{BB962C8B-B14F-4D97-AF65-F5344CB8AC3E}">
        <p14:creationId xmlns:p14="http://schemas.microsoft.com/office/powerpoint/2010/main" val="2952146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0198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8747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5067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801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spTree>
    <p:extLst>
      <p:ext uri="{BB962C8B-B14F-4D97-AF65-F5344CB8AC3E}">
        <p14:creationId xmlns:p14="http://schemas.microsoft.com/office/powerpoint/2010/main" val="4123402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91D068-BD6A-4AB4-9E52-452E3F727B54}"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249DD6-2081-4234-898A-69EFBE35877C}"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8387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191D068-BD6A-4AB4-9E52-452E3F727B54}"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249DD6-2081-4234-898A-69EFBE35877C}" type="slidenum">
              <a:rPr lang="ru-RU" smtClean="0"/>
              <a:t>‹#›</a:t>
            </a:fld>
            <a:endParaRPr lang="ru-RU"/>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3679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191D068-BD6A-4AB4-9E52-452E3F727B54}" type="datetimeFigureOut">
              <a:rPr lang="ru-RU" smtClean="0"/>
              <a:t>06.12.2020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6249DD6-2081-4234-898A-69EFBE35877C}"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1497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191D068-BD6A-4AB4-9E52-452E3F727B54}" type="datetimeFigureOut">
              <a:rPr lang="ru-RU" smtClean="0"/>
              <a:t>06.12.2020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6249DD6-2081-4234-898A-69EFBE35877C}"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0405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1D068-BD6A-4AB4-9E52-452E3F727B54}" type="datetimeFigureOut">
              <a:rPr lang="ru-RU" smtClean="0"/>
              <a:t>06.12.2020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6249DD6-2081-4234-898A-69EFBE35877C}" type="slidenum">
              <a:rPr lang="ru-RU" smtClean="0"/>
              <a:t>‹#›</a:t>
            </a:fld>
            <a:endParaRPr lang="ru-RU"/>
          </a:p>
        </p:txBody>
      </p:sp>
    </p:spTree>
    <p:extLst>
      <p:ext uri="{BB962C8B-B14F-4D97-AF65-F5344CB8AC3E}">
        <p14:creationId xmlns:p14="http://schemas.microsoft.com/office/powerpoint/2010/main" val="112228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91D068-BD6A-4AB4-9E52-452E3F727B54}"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249DD6-2081-4234-898A-69EFBE35877C}"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0156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91D068-BD6A-4AB4-9E52-452E3F727B54}"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249DD6-2081-4234-898A-69EFBE35877C}" type="slidenum">
              <a:rPr lang="ru-RU" smtClean="0"/>
              <a:t>‹#›</a:t>
            </a:fld>
            <a:endParaRPr lang="ru-RU"/>
          </a:p>
        </p:txBody>
      </p:sp>
    </p:spTree>
    <p:extLst>
      <p:ext uri="{BB962C8B-B14F-4D97-AF65-F5344CB8AC3E}">
        <p14:creationId xmlns:p14="http://schemas.microsoft.com/office/powerpoint/2010/main" val="3945024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191D068-BD6A-4AB4-9E52-452E3F727B54}" type="datetimeFigureOut">
              <a:rPr lang="ru-RU" smtClean="0"/>
              <a:t>06.12.2020</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249DD6-2081-4234-898A-69EFBE35877C}" type="slidenum">
              <a:rPr lang="ru-RU" smtClean="0"/>
              <a:t>‹#›</a:t>
            </a:fld>
            <a:endParaRPr lang="ru-RU"/>
          </a:p>
        </p:txBody>
      </p:sp>
    </p:spTree>
    <p:extLst>
      <p:ext uri="{BB962C8B-B14F-4D97-AF65-F5344CB8AC3E}">
        <p14:creationId xmlns:p14="http://schemas.microsoft.com/office/powerpoint/2010/main" val="157816631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В.Я. Ерошенко</a:t>
            </a:r>
          </a:p>
        </p:txBody>
      </p:sp>
      <p:sp>
        <p:nvSpPr>
          <p:cNvPr id="3" name="Подзаголовок 2"/>
          <p:cNvSpPr>
            <a:spLocks noGrp="1"/>
          </p:cNvSpPr>
          <p:nvPr>
            <p:ph type="subTitle" idx="1"/>
          </p:nvPr>
        </p:nvSpPr>
        <p:spPr/>
        <p:txBody>
          <a:bodyPr>
            <a:normAutofit/>
          </a:bodyPr>
          <a:lstStyle/>
          <a:p>
            <a:r>
              <a:rPr lang="ru-RU" sz="7200" dirty="0"/>
              <a:t>Умирание ивы</a:t>
            </a:r>
          </a:p>
        </p:txBody>
      </p:sp>
    </p:spTree>
    <p:extLst>
      <p:ext uri="{BB962C8B-B14F-4D97-AF65-F5344CB8AC3E}">
        <p14:creationId xmlns:p14="http://schemas.microsoft.com/office/powerpoint/2010/main" val="635966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982132"/>
            <a:ext cx="9601196" cy="626331"/>
          </a:xfrm>
        </p:spPr>
        <p:txBody>
          <a:bodyPr>
            <a:normAutofit fontScale="90000"/>
          </a:bodyPr>
          <a:lstStyle/>
          <a:p>
            <a:r>
              <a:rPr lang="ru-RU" dirty="0"/>
              <a:t>Василий Яковлевич Ерошенко</a:t>
            </a: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010141" y="1938969"/>
            <a:ext cx="4373696" cy="4219460"/>
          </a:xfrm>
          <a:prstGeom prst="rect">
            <a:avLst/>
          </a:prstGeom>
        </p:spPr>
      </p:pic>
    </p:spTree>
    <p:extLst>
      <p:ext uri="{BB962C8B-B14F-4D97-AF65-F5344CB8AC3E}">
        <p14:creationId xmlns:p14="http://schemas.microsoft.com/office/powerpoint/2010/main" val="989353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982132"/>
            <a:ext cx="9601196" cy="626331"/>
          </a:xfrm>
        </p:spPr>
        <p:txBody>
          <a:bodyPr>
            <a:normAutofit fontScale="90000"/>
          </a:bodyPr>
          <a:lstStyle/>
          <a:p>
            <a:r>
              <a:rPr lang="ru-RU" dirty="0"/>
              <a:t>Умирание ивы</a:t>
            </a:r>
          </a:p>
        </p:txBody>
      </p:sp>
      <p:sp>
        <p:nvSpPr>
          <p:cNvPr id="3" name="Объект 2"/>
          <p:cNvSpPr>
            <a:spLocks noGrp="1"/>
          </p:cNvSpPr>
          <p:nvPr>
            <p:ph idx="1"/>
          </p:nvPr>
        </p:nvSpPr>
        <p:spPr>
          <a:xfrm>
            <a:off x="3567289" y="1608463"/>
            <a:ext cx="7834490" cy="4267405"/>
          </a:xfrm>
        </p:spPr>
        <p:txBody>
          <a:bodyPr>
            <a:noAutofit/>
          </a:bodyPr>
          <a:lstStyle/>
          <a:p>
            <a:pPr marL="0" indent="0">
              <a:buNone/>
            </a:pPr>
            <a:r>
              <a:rPr lang="ru-RU" sz="2800" dirty="0"/>
              <a:t>Весенний ветерок проносился по нашему саду. Он трогал вежливо деревья, завороженные сном. Он целовал нежно цветы в кадках, заколдованные морозной зимой, и взывал к ним:</a:t>
            </a:r>
          </a:p>
          <a:p>
            <a:pPr marL="0" indent="0">
              <a:buNone/>
            </a:pPr>
            <a:r>
              <a:rPr lang="ru-RU" sz="2800" dirty="0"/>
              <a:t>----Просыпайтесь! Весна идет!</a:t>
            </a:r>
          </a:p>
          <a:p>
            <a:pPr marL="0" indent="0">
              <a:buNone/>
            </a:pPr>
            <a:r>
              <a:rPr lang="ru-RU" sz="2800" dirty="0"/>
              <a:t>И все деревья завороженные, и все цветы заколдованные вздыхали глубоко, вздыхали свободно. Только ива под моим окном продолжала дремать, печально склонившись долу...</a:t>
            </a:r>
          </a:p>
        </p:txBody>
      </p:sp>
      <p:pic>
        <p:nvPicPr>
          <p:cNvPr id="4" name="Рисунок 3">
            <a:extLst>
              <a:ext uri="{FF2B5EF4-FFF2-40B4-BE49-F238E27FC236}">
                <a16:creationId xmlns:a16="http://schemas.microsoft.com/office/drawing/2014/main" id="{B59121EF-723C-464E-ACC7-3276C13E4A53}"/>
              </a:ext>
            </a:extLst>
          </p:cNvPr>
          <p:cNvPicPr>
            <a:picLocks noChangeAspect="1"/>
          </p:cNvPicPr>
          <p:nvPr/>
        </p:nvPicPr>
        <p:blipFill>
          <a:blip r:embed="rId2"/>
          <a:stretch>
            <a:fillRect/>
          </a:stretch>
        </p:blipFill>
        <p:spPr>
          <a:xfrm>
            <a:off x="790221" y="2381956"/>
            <a:ext cx="2923823" cy="3872088"/>
          </a:xfrm>
          <a:prstGeom prst="rect">
            <a:avLst/>
          </a:prstGeom>
        </p:spPr>
      </p:pic>
    </p:spTree>
    <p:extLst>
      <p:ext uri="{BB962C8B-B14F-4D97-AF65-F5344CB8AC3E}">
        <p14:creationId xmlns:p14="http://schemas.microsoft.com/office/powerpoint/2010/main" val="1119274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6265" y="1305342"/>
            <a:ext cx="10609243" cy="5262979"/>
          </a:xfrm>
          <a:prstGeom prst="rect">
            <a:avLst/>
          </a:prstGeom>
        </p:spPr>
        <p:txBody>
          <a:bodyPr wrap="square">
            <a:spAutoFit/>
          </a:bodyPr>
          <a:lstStyle/>
          <a:p>
            <a:r>
              <a:rPr lang="ru-RU" sz="2800" dirty="0"/>
              <a:t>Солнце весеннее, </a:t>
            </a:r>
            <a:r>
              <a:rPr lang="ru-RU" sz="2800" dirty="0" err="1"/>
              <a:t>вселюбящее</a:t>
            </a:r>
            <a:r>
              <a:rPr lang="ru-RU" sz="2800" dirty="0"/>
              <a:t>, </a:t>
            </a:r>
            <a:r>
              <a:rPr lang="ru-RU" sz="2800" dirty="0" err="1"/>
              <a:t>всесогревающее</a:t>
            </a:r>
            <a:r>
              <a:rPr lang="ru-RU" sz="2800" dirty="0"/>
              <a:t>, солнце светлое ласкало деревья, нежило цветы в нашем саду, восклицая:</a:t>
            </a:r>
          </a:p>
          <a:p>
            <a:endParaRPr lang="ru-RU" sz="2800" dirty="0"/>
          </a:p>
          <a:p>
            <a:r>
              <a:rPr lang="ru-RU" sz="2800" dirty="0"/>
              <a:t>— Не страшитесь зимы жестокой — она прошла. Встречайте весну счастливую — она идет!</a:t>
            </a:r>
          </a:p>
          <a:p>
            <a:endParaRPr lang="ru-RU" sz="2800" dirty="0"/>
          </a:p>
          <a:p>
            <a:r>
              <a:rPr lang="ru-RU" sz="2800" dirty="0"/>
              <a:t>И все в нашем саду возрадовалось, и всё стало принаряжаться в роскошные весенние одежды. Только ива под моим окном не радовалась, не наряжалась для весеннего праздника. Печально горбилась она, склонившись нагими ветвями долу...</a:t>
            </a:r>
          </a:p>
          <a:p>
            <a:endParaRPr lang="ru-RU" sz="2800" dirty="0"/>
          </a:p>
          <a:p>
            <a:endParaRPr lang="ru-RU" sz="2800" dirty="0"/>
          </a:p>
        </p:txBody>
      </p:sp>
    </p:spTree>
    <p:extLst>
      <p:ext uri="{BB962C8B-B14F-4D97-AF65-F5344CB8AC3E}">
        <p14:creationId xmlns:p14="http://schemas.microsoft.com/office/powerpoint/2010/main" val="3017968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15733" y="2274838"/>
            <a:ext cx="8341809" cy="3970318"/>
          </a:xfrm>
          <a:prstGeom prst="rect">
            <a:avLst/>
          </a:prstGeom>
        </p:spPr>
        <p:txBody>
          <a:bodyPr wrap="square">
            <a:spAutoFit/>
          </a:bodyPr>
          <a:lstStyle/>
          <a:p>
            <a:r>
              <a:rPr lang="ru-RU" sz="2800" dirty="0"/>
              <a:t>Наслаждайтесь жизнью! Ведь пришла прекрасная весна! — тараторили капли дождя благодатного, падая с облачка прозрачно-розового. И все пробудилось. И все воспело цветов ароматами гимн торжественный весне чудесной. Только ива под моим окном не пела гимнов возвышенных весне торжествующей. Молчала ива, склонившись ветвями нагими долу. Катились слезами жемчужными капли дождя благодатные. Плакала ива о чем-то...</a:t>
            </a:r>
          </a:p>
        </p:txBody>
      </p:sp>
      <p:pic>
        <p:nvPicPr>
          <p:cNvPr id="1026" name="Picture 2" descr="Плакучая Ива, Пастбище, Река">
            <a:extLst>
              <a:ext uri="{FF2B5EF4-FFF2-40B4-BE49-F238E27FC236}">
                <a16:creationId xmlns:a16="http://schemas.microsoft.com/office/drawing/2014/main" id="{7933739B-6F5B-460C-872C-5E38A2EEDC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256" y="655588"/>
            <a:ext cx="2362200" cy="323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7273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5079" y="2136339"/>
            <a:ext cx="10763479" cy="4524315"/>
          </a:xfrm>
          <a:prstGeom prst="rect">
            <a:avLst/>
          </a:prstGeom>
        </p:spPr>
        <p:txBody>
          <a:bodyPr wrap="square">
            <a:spAutoFit/>
          </a:bodyPr>
          <a:lstStyle/>
          <a:p>
            <a:r>
              <a:rPr lang="ru-RU" sz="3200" dirty="0"/>
              <a:t>Пришел тихий весенний вечер. Взошла спокойная, мечтательная луна. Засветились одна за другой спокойные, мечтательные звезды... Луна и звезды смотрели на землю, оплодотворенную благодатным весенним дождем. С девичьей стыдливостью они переглядывались в нашем саду. В радостном возбуждении лягушки приветствовали их пением торжественного гимна. И все и нашем саду славило их треском лопающихся почек и ароматами распустившихся цветов. </a:t>
            </a:r>
          </a:p>
        </p:txBody>
      </p:sp>
    </p:spTree>
    <p:extLst>
      <p:ext uri="{BB962C8B-B14F-4D97-AF65-F5344CB8AC3E}">
        <p14:creationId xmlns:p14="http://schemas.microsoft.com/office/powerpoint/2010/main" val="2459292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33777" y="2136339"/>
            <a:ext cx="10882489" cy="3970318"/>
          </a:xfrm>
          <a:prstGeom prst="rect">
            <a:avLst/>
          </a:prstGeom>
        </p:spPr>
        <p:txBody>
          <a:bodyPr wrap="square">
            <a:spAutoFit/>
          </a:bodyPr>
          <a:lstStyle/>
          <a:p>
            <a:r>
              <a:rPr lang="ru-RU" sz="2800" dirty="0"/>
              <a:t>Только ива под моим ок­ном стояла печальная, склонившись ветвями безлистыми долу. Кати­лись капли дождя благодатные слезами жемчужными. Плакала ива, плакала...</a:t>
            </a:r>
          </a:p>
          <a:p>
            <a:r>
              <a:rPr lang="ru-RU" sz="2800" dirty="0"/>
              <a:t>— О чем она плачет? — спросила луна тихо и мечтательно.</a:t>
            </a:r>
          </a:p>
          <a:p>
            <a:r>
              <a:rPr lang="ru-RU" sz="2800" dirty="0"/>
              <a:t>— Мы не знаем...—ответили звезды тихо и мечтательно... Нарождалось утро. Я услышал, как хозяйка отдавала приказания служащему. Между прочим она сказала:</a:t>
            </a:r>
          </a:p>
          <a:p>
            <a:r>
              <a:rPr lang="ru-RU" sz="2800" dirty="0"/>
              <a:t>—   Вырубите иву под тем окном. Она ведь умирает. Я хочу посадить там другое деревце, </a:t>
            </a:r>
            <a:r>
              <a:rPr lang="ru-RU" sz="2800" dirty="0" err="1"/>
              <a:t>помоложе</a:t>
            </a:r>
            <a:r>
              <a:rPr lang="ru-RU" sz="2800" dirty="0"/>
              <a:t> и покрасивее...</a:t>
            </a:r>
          </a:p>
        </p:txBody>
      </p:sp>
      <p:pic>
        <p:nvPicPr>
          <p:cNvPr id="2050" name="Picture 2" descr="Плакучая Ива, Пастбище, Дерево">
            <a:extLst>
              <a:ext uri="{FF2B5EF4-FFF2-40B4-BE49-F238E27FC236}">
                <a16:creationId xmlns:a16="http://schemas.microsoft.com/office/drawing/2014/main" id="{8232A568-ACAA-4C49-8514-E195E93896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337" y="517089"/>
            <a:ext cx="4505325" cy="2192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6909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21</TotalTime>
  <Words>374</Words>
  <Application>Microsoft Office PowerPoint</Application>
  <PresentationFormat>Широкоэкранный</PresentationFormat>
  <Paragraphs>18</Paragraphs>
  <Slides>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7</vt:i4>
      </vt:variant>
    </vt:vector>
  </HeadingPairs>
  <TitlesOfParts>
    <vt:vector size="10" baseType="lpstr">
      <vt:lpstr>Arial</vt:lpstr>
      <vt:lpstr>Garamond</vt:lpstr>
      <vt:lpstr>Натуральные материалы</vt:lpstr>
      <vt:lpstr>В.Я. Ерошенко</vt:lpstr>
      <vt:lpstr>Василий Яковлевич Ерошенко</vt:lpstr>
      <vt:lpstr>Умирание ивы</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В.Я. Ерошенко</dc:title>
  <dc:creator>Natalya Ozhgihina</dc:creator>
  <cp:lastModifiedBy>Natalya Ozhgihina</cp:lastModifiedBy>
  <cp:revision>2</cp:revision>
  <dcterms:created xsi:type="dcterms:W3CDTF">2018-04-22T19:48:05Z</dcterms:created>
  <dcterms:modified xsi:type="dcterms:W3CDTF">2020-12-06T19:26:37Z</dcterms:modified>
</cp:coreProperties>
</file>