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media/image1.jpeg" ContentType="image/jpeg"/>
  <Override PartName="/ppt/media/image2.jpeg" ContentType="image/jpeg"/>
  <Override PartName="/ppt/media/image3.jpeg" ContentType="image/jpeg"/>
  <Override PartName="/ppt/media/image4.jpeg" ContentType="image/jpeg"/>
  <Override PartName="/ppt/media/image5.jpeg" ContentType="image/jpeg"/>
  <Override PartName="/ppt/media/image6.jpeg" ContentType="image/jpeg"/>
  <Override PartName="/ppt/media/image7.jpeg" ContentType="image/jpeg"/>
  <Override PartName="/ppt/media/image8.jpeg" ContentType="image/jpeg"/>
  <Override PartName="/ppt/media/image9.jpeg" ContentType="image/jpeg"/>
  <Override PartName="/ppt/media/image10.jpeg" ContentType="image/jpeg"/>
  <Override PartName="/ppt/media/image11.jpeg" ContentType="image/jpeg"/>
  <Override PartName="/ppt/media/image12.jpeg" ContentType="image/jpeg"/>
  <Override PartName="/ppt/media/image13.jpeg" ContentType="image/jpeg"/>
  <Override PartName="/ppt/media/image14.jpeg" ContentType="image/jpeg"/>
  <Override PartName="/ppt/media/image15.jpeg" ContentType="image/jpeg"/>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Lst>
  <p:sldSz cx="9144000" cy="6858000"/>
  <p:notesSz cx="6858000" cy="9144000"/>
  <p:defaultTextStyle>
    <a:lvl1pPr>
      <a:defRPr>
        <a:latin typeface="Verdana"/>
        <a:ea typeface="Verdana"/>
        <a:cs typeface="Verdana"/>
        <a:sym typeface="Verdana"/>
      </a:defRPr>
    </a:lvl1pPr>
    <a:lvl2pPr indent="457200">
      <a:defRPr>
        <a:latin typeface="Verdana"/>
        <a:ea typeface="Verdana"/>
        <a:cs typeface="Verdana"/>
        <a:sym typeface="Verdana"/>
      </a:defRPr>
    </a:lvl2pPr>
    <a:lvl3pPr indent="914400">
      <a:defRPr>
        <a:latin typeface="Verdana"/>
        <a:ea typeface="Verdana"/>
        <a:cs typeface="Verdana"/>
        <a:sym typeface="Verdana"/>
      </a:defRPr>
    </a:lvl3pPr>
    <a:lvl4pPr indent="1371600">
      <a:defRPr>
        <a:latin typeface="Verdana"/>
        <a:ea typeface="Verdana"/>
        <a:cs typeface="Verdana"/>
        <a:sym typeface="Verdana"/>
      </a:defRPr>
    </a:lvl4pPr>
    <a:lvl5pPr indent="1828800">
      <a:defRPr>
        <a:latin typeface="Verdana"/>
        <a:ea typeface="Verdana"/>
        <a:cs typeface="Verdana"/>
        <a:sym typeface="Verdana"/>
      </a:defRPr>
    </a:lvl5pPr>
    <a:lvl6pPr>
      <a:defRPr>
        <a:latin typeface="Verdana"/>
        <a:ea typeface="Verdana"/>
        <a:cs typeface="Verdana"/>
        <a:sym typeface="Verdana"/>
      </a:defRPr>
    </a:lvl6pPr>
    <a:lvl7pPr>
      <a:defRPr>
        <a:latin typeface="Verdana"/>
        <a:ea typeface="Verdana"/>
        <a:cs typeface="Verdana"/>
        <a:sym typeface="Verdana"/>
      </a:defRPr>
    </a:lvl7pPr>
    <a:lvl8pPr>
      <a:defRPr>
        <a:latin typeface="Verdana"/>
        <a:ea typeface="Verdana"/>
        <a:cs typeface="Verdana"/>
        <a:sym typeface="Verdana"/>
      </a:defRPr>
    </a:lvl8pPr>
    <a:lvl9pPr>
      <a:defRPr>
        <a:latin typeface="Verdana"/>
        <a:ea typeface="Verdana"/>
        <a:cs typeface="Verdana"/>
        <a:sym typeface="Verdana"/>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n" i="on">
        <a:font>
          <a:latin typeface="Verdana"/>
          <a:ea typeface="Verdana"/>
          <a:cs typeface="Verdana"/>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E0E4E9"/>
          </a:solidFill>
        </a:fill>
      </a:tcStyle>
    </a:wholeTbl>
    <a:band2H>
      <a:tcTxStyle b="def" i="def"/>
      <a:tcStyle>
        <a:tcBdr/>
        <a:fill>
          <a:solidFill>
            <a:srgbClr val="F0F2F4"/>
          </a:solidFill>
        </a:fill>
      </a:tcStyle>
    </a:band2H>
    <a:firstCol>
      <a:tcTxStyle b="on" i="on">
        <a:font>
          <a:latin typeface="Verdana"/>
          <a:ea typeface="Verdana"/>
          <a:cs typeface="Verdana"/>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A3B2C1"/>
          </a:solidFill>
        </a:fill>
      </a:tcStyle>
    </a:firstCol>
    <a:lastRow>
      <a:tcTxStyle b="on" i="on">
        <a:font>
          <a:latin typeface="Verdana"/>
          <a:ea typeface="Verdana"/>
          <a:cs typeface="Verdana"/>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A3B2C1"/>
          </a:solidFill>
        </a:fill>
      </a:tcStyle>
    </a:lastRow>
    <a:firstRow>
      <a:tcTxStyle b="on" i="on">
        <a:font>
          <a:latin typeface="Verdana"/>
          <a:ea typeface="Verdana"/>
          <a:cs typeface="Verdana"/>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A3B2C1"/>
          </a:solidFill>
        </a:fill>
      </a:tcStyle>
    </a:firstRow>
  </a:tblStyle>
  <a:tblStyle styleId="{C7B018BB-80A7-4F77-B60F-C8B233D01FF8}" styleName="">
    <a:tblBg/>
    <a:wholeTbl>
      <a:tcTxStyle b="on" i="on">
        <a:font>
          <a:latin typeface="Verdana"/>
          <a:ea typeface="Verdana"/>
          <a:cs typeface="Verdana"/>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wholeTbl>
    <a:band2H>
      <a:tcTxStyle b="def" i="def"/>
      <a:tcStyle>
        <a:tcBdr/>
        <a:fill>
          <a:solidFill>
            <a:srgbClr val="FFFFFF"/>
          </a:solidFill>
        </a:fill>
      </a:tcStyle>
    </a:band2H>
    <a:firstCol>
      <a:tcTxStyle b="on" i="on">
        <a:font>
          <a:latin typeface="Verdana"/>
          <a:ea typeface="Verdana"/>
          <a:cs typeface="Verdana"/>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Col>
    <a:lastRow>
      <a:tcTxStyle b="on" i="on">
        <a:font>
          <a:latin typeface="Verdana"/>
          <a:ea typeface="Verdana"/>
          <a:cs typeface="Verdana"/>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lastRow>
    <a:firstRow>
      <a:tcTxStyle b="on" i="on">
        <a:font>
          <a:latin typeface="Verdana"/>
          <a:ea typeface="Verdana"/>
          <a:cs typeface="Verdana"/>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Row>
  </a:tblStyle>
  <a:tblStyle styleId="{EEE7283C-3CF3-47DC-8721-378D4A62B228}" styleName="">
    <a:tblBg/>
    <a:wholeTbl>
      <a:tcTxStyle b="on" i="on">
        <a:font>
          <a:latin typeface="Verdana"/>
          <a:ea typeface="Verdana"/>
          <a:cs typeface="Verdana"/>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E6CACA"/>
          </a:solidFill>
        </a:fill>
      </a:tcStyle>
    </a:wholeTbl>
    <a:band2H>
      <a:tcTxStyle b="def" i="def"/>
      <a:tcStyle>
        <a:tcBdr/>
        <a:fill>
          <a:solidFill>
            <a:srgbClr val="F3E6E6"/>
          </a:solidFill>
        </a:fill>
      </a:tcStyle>
    </a:band2H>
    <a:firstCol>
      <a:tcTxStyle b="on" i="on">
        <a:font>
          <a:latin typeface="Verdana"/>
          <a:ea typeface="Verdana"/>
          <a:cs typeface="Verdana"/>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B90000"/>
          </a:solidFill>
        </a:fill>
      </a:tcStyle>
    </a:firstCol>
    <a:lastRow>
      <a:tcTxStyle b="on" i="on">
        <a:font>
          <a:latin typeface="Verdana"/>
          <a:ea typeface="Verdana"/>
          <a:cs typeface="Verdana"/>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B90000"/>
          </a:solidFill>
        </a:fill>
      </a:tcStyle>
    </a:lastRow>
    <a:firstRow>
      <a:tcTxStyle b="on" i="on">
        <a:font>
          <a:latin typeface="Verdana"/>
          <a:ea typeface="Verdana"/>
          <a:cs typeface="Verdana"/>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B90000"/>
          </a:solidFill>
        </a:fill>
      </a:tcStyle>
    </a:firstRow>
  </a:tblStyle>
  <a:tblStyle styleId="{CF821DB8-F4EB-4A41-A1BA-3FCAFE7338EE}" styleName="">
    <a:tblBg/>
    <a:wholeTbl>
      <a:tcTxStyle b="on" i="on">
        <a:font>
          <a:latin typeface="Verdana"/>
          <a:ea typeface="Verdana"/>
          <a:cs typeface="Verdana"/>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n">
        <a:font>
          <a:latin typeface="Verdana"/>
          <a:ea typeface="Verdana"/>
          <a:cs typeface="Verdan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A3B2C1"/>
          </a:solidFill>
        </a:fill>
      </a:tcStyle>
    </a:firstCol>
    <a:lastRow>
      <a:tcTxStyle b="on" i="on">
        <a:font>
          <a:latin typeface="Verdana"/>
          <a:ea typeface="Verdana"/>
          <a:cs typeface="Verdana"/>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Verdana"/>
          <a:ea typeface="Verdana"/>
          <a:cs typeface="Verdana"/>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A3B2C1"/>
          </a:solidFill>
        </a:fill>
      </a:tcStyle>
    </a:firstRow>
  </a:tblStyle>
  <a:tblStyle styleId="{33BA23B1-9221-436E-865A-0063620EA4FD}" styleName="">
    <a:tblBg/>
    <a:wholeTbl>
      <a:tcTxStyle b="on" i="on">
        <a:font>
          <a:latin typeface="Verdana"/>
          <a:ea typeface="Verdana"/>
          <a:cs typeface="Verdana"/>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b="def" i="def"/>
      <a:tcStyle>
        <a:tcBdr/>
        <a:fill>
          <a:solidFill>
            <a:srgbClr val="E6E6E6"/>
          </a:solidFill>
        </a:fill>
      </a:tcStyle>
    </a:band2H>
    <a:firstCol>
      <a:tcTxStyle b="on" i="on">
        <a:font>
          <a:latin typeface="Verdana"/>
          <a:ea typeface="Verdana"/>
          <a:cs typeface="Verdana"/>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Verdana"/>
          <a:ea typeface="Verdana"/>
          <a:cs typeface="Verdana"/>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Verdana"/>
          <a:ea typeface="Verdana"/>
          <a:cs typeface="Verdana"/>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Verdana"/>
          <a:ea typeface="Verdana"/>
          <a:cs typeface="Verdana"/>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b="def" i="def"/>
      <a:tcStyle>
        <a:tcBdr/>
        <a:fill>
          <a:solidFill>
            <a:srgbClr val="FFFFFF"/>
          </a:solidFill>
        </a:fill>
      </a:tcStyle>
    </a:band2H>
    <a:firstCol>
      <a:tcTxStyle b="on" i="on">
        <a:font>
          <a:latin typeface="Verdana"/>
          <a:ea typeface="Verdana"/>
          <a:cs typeface="Verdana"/>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Verdana"/>
          <a:ea typeface="Verdana"/>
          <a:cs typeface="Verdana"/>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Verdana"/>
          <a:ea typeface="Verdana"/>
          <a:cs typeface="Verdana"/>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Shape 28"/>
          <p:cNvSpPr/>
          <p:nvPr>
            <p:ph type="sldImg"/>
          </p:nvPr>
        </p:nvSpPr>
        <p:spPr>
          <a:xfrm>
            <a:off x="1143000" y="685800"/>
            <a:ext cx="4572000" cy="3429000"/>
          </a:xfrm>
          <a:prstGeom prst="rect">
            <a:avLst/>
          </a:prstGeom>
        </p:spPr>
        <p:txBody>
          <a:bodyPr/>
          <a:lstStyle/>
          <a:p>
            <a:pPr lvl="0"/>
          </a:p>
        </p:txBody>
      </p:sp>
      <p:sp>
        <p:nvSpPr>
          <p:cNvPr id="29" name="Shape 29"/>
          <p:cNvSpPr/>
          <p:nvPr>
            <p:ph type="body" sz="quarter" idx="1"/>
          </p:nvPr>
        </p:nvSpPr>
        <p:spPr>
          <a:xfrm>
            <a:off x="914400" y="4343400"/>
            <a:ext cx="5029200" cy="4114800"/>
          </a:xfrm>
          <a:prstGeom prst="rect">
            <a:avLst/>
          </a:prstGeom>
        </p:spPr>
        <p:txBody>
          <a:bodyPr/>
          <a:lstStyle/>
          <a:p>
            <a:pPr lvl="0"/>
          </a:p>
        </p:txBody>
      </p:sp>
    </p:spTree>
  </p:cSld>
  <p:clrMap bg1="lt1" tx1="dk1" bg2="lt2" tx2="dk2" accent1="accent1" accent2="accent2" accent3="accent3" accent4="accent4" accent5="accent5" accent6="accent6" hlink="hlink" folHlink="folHlink"/>
  <p:notesStyle>
    <a:lvl1pPr defTabSz="457200">
      <a:lnSpc>
        <a:spcPct val="117999"/>
      </a:lnSpc>
      <a:defRPr sz="2200">
        <a:latin typeface="+mj-lt"/>
        <a:ea typeface="+mj-ea"/>
        <a:cs typeface="+mj-cs"/>
        <a:sym typeface="Helvetica Neue"/>
      </a:defRPr>
    </a:lvl1pPr>
    <a:lvl2pPr indent="228600" defTabSz="457200">
      <a:lnSpc>
        <a:spcPct val="117999"/>
      </a:lnSpc>
      <a:defRPr sz="2200">
        <a:latin typeface="+mj-lt"/>
        <a:ea typeface="+mj-ea"/>
        <a:cs typeface="+mj-cs"/>
        <a:sym typeface="Helvetica Neue"/>
      </a:defRPr>
    </a:lvl2pPr>
    <a:lvl3pPr indent="457200" defTabSz="457200">
      <a:lnSpc>
        <a:spcPct val="117999"/>
      </a:lnSpc>
      <a:defRPr sz="2200">
        <a:latin typeface="+mj-lt"/>
        <a:ea typeface="+mj-ea"/>
        <a:cs typeface="+mj-cs"/>
        <a:sym typeface="Helvetica Neue"/>
      </a:defRPr>
    </a:lvl3pPr>
    <a:lvl4pPr indent="685800" defTabSz="457200">
      <a:lnSpc>
        <a:spcPct val="117999"/>
      </a:lnSpc>
      <a:defRPr sz="2200">
        <a:latin typeface="+mj-lt"/>
        <a:ea typeface="+mj-ea"/>
        <a:cs typeface="+mj-cs"/>
        <a:sym typeface="Helvetica Neue"/>
      </a:defRPr>
    </a:lvl4pPr>
    <a:lvl5pPr indent="914400" defTabSz="457200">
      <a:lnSpc>
        <a:spcPct val="117999"/>
      </a:lnSpc>
      <a:defRPr sz="2200">
        <a:latin typeface="+mj-lt"/>
        <a:ea typeface="+mj-ea"/>
        <a:cs typeface="+mj-cs"/>
        <a:sym typeface="Helvetica Neue"/>
      </a:defRPr>
    </a:lvl5pPr>
    <a:lvl6pPr indent="1143000" defTabSz="457200">
      <a:lnSpc>
        <a:spcPct val="117999"/>
      </a:lnSpc>
      <a:defRPr sz="2200">
        <a:latin typeface="+mj-lt"/>
        <a:ea typeface="+mj-ea"/>
        <a:cs typeface="+mj-cs"/>
        <a:sym typeface="Helvetica Neue"/>
      </a:defRPr>
    </a:lvl6pPr>
    <a:lvl7pPr indent="1371600" defTabSz="457200">
      <a:lnSpc>
        <a:spcPct val="117999"/>
      </a:lnSpc>
      <a:defRPr sz="2200">
        <a:latin typeface="+mj-lt"/>
        <a:ea typeface="+mj-ea"/>
        <a:cs typeface="+mj-cs"/>
        <a:sym typeface="Helvetica Neue"/>
      </a:defRPr>
    </a:lvl7pPr>
    <a:lvl8pPr indent="1600200" defTabSz="457200">
      <a:lnSpc>
        <a:spcPct val="117999"/>
      </a:lnSpc>
      <a:defRPr sz="2200">
        <a:latin typeface="+mj-lt"/>
        <a:ea typeface="+mj-ea"/>
        <a:cs typeface="+mj-cs"/>
        <a:sym typeface="Helvetica Neue"/>
      </a:defRPr>
    </a:lvl8pPr>
    <a:lvl9pPr indent="1828800" defTabSz="457200">
      <a:lnSpc>
        <a:spcPct val="117999"/>
      </a:lnSpc>
      <a:defRPr sz="2200">
        <a:latin typeface="+mj-lt"/>
        <a:ea typeface="+mj-ea"/>
        <a:cs typeface="+mj-cs"/>
        <a:sym typeface="Helvetica Neue"/>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sp>
        <p:nvSpPr>
          <p:cNvPr id="10" name="Shape 10"/>
          <p:cNvSpPr/>
          <p:nvPr>
            <p:ph type="title"/>
          </p:nvPr>
        </p:nvSpPr>
        <p:spPr>
          <a:xfrm>
            <a:off x="685800" y="0"/>
            <a:ext cx="7772400" cy="2362200"/>
          </a:xfrm>
          <a:prstGeom prst="rect">
            <a:avLst/>
          </a:prstGeom>
          <a:extLst>
            <a:ext uri="{C572A759-6A51-4108-AA02-DFA0A04FC94B}">
              <ma14:wrappingTextBoxFlag xmlns:ma14="http://schemas.microsoft.com/office/mac/drawingml/2011/main" val="1"/>
            </a:ext>
          </a:extLst>
        </p:spPr>
        <p:txBody>
          <a:bodyPr/>
          <a:lstStyle>
            <a:lvl1pPr>
              <a:defRPr sz="4000"/>
            </a:lvl1pPr>
          </a:lstStyle>
          <a:p>
            <a:pPr lvl="0">
              <a:defRPr sz="1800"/>
            </a:pPr>
            <a:r>
              <a:rPr sz="4000"/>
              <a:t>Образец заголовка</a:t>
            </a:r>
          </a:p>
        </p:txBody>
      </p:sp>
      <p:sp>
        <p:nvSpPr>
          <p:cNvPr id="11" name="Shape 11"/>
          <p:cNvSpPr/>
          <p:nvPr>
            <p:ph type="body" idx="1"/>
          </p:nvPr>
        </p:nvSpPr>
        <p:spPr>
          <a:xfrm>
            <a:off x="1447800" y="3429000"/>
            <a:ext cx="7010400" cy="3314700"/>
          </a:xfrm>
          <a:prstGeom prst="rect">
            <a:avLst/>
          </a:prstGeom>
          <a:extLst>
            <a:ext uri="{C572A759-6A51-4108-AA02-DFA0A04FC94B}">
              <ma14:wrappingTextBoxFlag xmlns:ma14="http://schemas.microsoft.com/office/mac/drawingml/2011/main" val="1"/>
            </a:ext>
          </a:extLst>
        </p:spPr>
        <p:txBody>
          <a:bodyPr/>
          <a:lstStyle>
            <a:lvl1pPr marL="0" indent="0">
              <a:spcBef>
                <a:spcPts val="600"/>
              </a:spcBef>
              <a:buClrTx/>
              <a:buSzTx/>
              <a:buFontTx/>
              <a:buNone/>
              <a:defRPr sz="2800"/>
            </a:lvl1pPr>
          </a:lstStyle>
          <a:p>
            <a:pPr lvl="0">
              <a:defRPr sz="1800"/>
            </a:pPr>
            <a:r>
              <a:rPr sz="2800"/>
              <a:t>Образец подзаголовка</a:t>
            </a:r>
          </a:p>
        </p:txBody>
      </p:sp>
      <p:sp>
        <p:nvSpPr>
          <p:cNvPr id="12" name="Shape 12"/>
          <p:cNvSpPr/>
          <p:nvPr>
            <p:ph type="sldNum" sz="quarter" idx="2"/>
          </p:nvPr>
        </p:nvSpPr>
        <p:spPr>
          <a:xfrm>
            <a:off x="6553200" y="6248400"/>
            <a:ext cx="1905000" cy="281940"/>
          </a:xfrm>
          <a:prstGeom prst="rect">
            <a:avLst/>
          </a:prstGeom>
        </p:spPr>
        <p:txBody>
          <a:bodyPr/>
          <a:lstStyle/>
          <a:p>
            <a:pPr lvl="0"/>
            <a:fld id="{86CB4B4D-7CA3-9044-876B-883B54F8677D}" type="slidenum"/>
          </a:p>
        </p:txBody>
      </p:sp>
      <p:grpSp>
        <p:nvGrpSpPr>
          <p:cNvPr id="15" name="Group 15"/>
          <p:cNvGrpSpPr/>
          <p:nvPr/>
        </p:nvGrpSpPr>
        <p:grpSpPr>
          <a:xfrm>
            <a:off x="685799" y="2393950"/>
            <a:ext cx="7772401" cy="109538"/>
            <a:chOff x="0" y="0"/>
            <a:chExt cx="7772400" cy="109537"/>
          </a:xfrm>
        </p:grpSpPr>
        <p:sp>
          <p:nvSpPr>
            <p:cNvPr id="13" name="Shape 13"/>
            <p:cNvSpPr/>
            <p:nvPr/>
          </p:nvSpPr>
          <p:spPr>
            <a:xfrm>
              <a:off x="0" y="0"/>
              <a:ext cx="4803344" cy="109538"/>
            </a:xfrm>
            <a:prstGeom prst="rect">
              <a:avLst/>
            </a:prstGeom>
            <a:solidFill>
              <a:srgbClr val="CC0000"/>
            </a:solidFill>
            <a:ln w="12700" cap="flat">
              <a:noFill/>
              <a:miter lim="400000"/>
            </a:ln>
            <a:effectLst/>
          </p:spPr>
          <p:txBody>
            <a:bodyPr wrap="square" lIns="0" tIns="0" rIns="0" bIns="0" numCol="1" anchor="t">
              <a:noAutofit/>
            </a:bodyPr>
            <a:lstStyle/>
            <a:p>
              <a:pPr lvl="0">
                <a:defRPr sz="2400">
                  <a:latin typeface="Times New Roman"/>
                  <a:ea typeface="Times New Roman"/>
                  <a:cs typeface="Times New Roman"/>
                  <a:sym typeface="Times New Roman"/>
                </a:defRPr>
              </a:pPr>
            </a:p>
          </p:txBody>
        </p:sp>
        <p:sp>
          <p:nvSpPr>
            <p:cNvPr id="14" name="Shape 14"/>
            <p:cNvSpPr/>
            <p:nvPr/>
          </p:nvSpPr>
          <p:spPr>
            <a:xfrm>
              <a:off x="0" y="0"/>
              <a:ext cx="7772400" cy="1"/>
            </a:xfrm>
            <a:prstGeom prst="line">
              <a:avLst/>
            </a:prstGeom>
            <a:noFill/>
            <a:ln w="9525" cap="flat">
              <a:solidFill>
                <a:srgbClr val="CC0000"/>
              </a:solidFill>
              <a:prstDash val="solid"/>
              <a:round/>
            </a:ln>
            <a:effectLst/>
          </p:spPr>
          <p:txBody>
            <a:bodyPr wrap="square" lIns="0" tIns="0" rIns="0" bIns="0" numCol="1" anchor="t">
              <a:noAutofit/>
            </a:bodyPr>
            <a:lstStyle/>
            <a:p>
              <a:pPr lvl="0" defTabSz="457200">
                <a:defRPr sz="1200">
                  <a:latin typeface="+mn-lt"/>
                  <a:ea typeface="+mn-ea"/>
                  <a:cs typeface="+mn-cs"/>
                  <a:sym typeface="Helvetica"/>
                </a:defRPr>
              </a:pPr>
            </a:p>
          </p:txBody>
        </p:sp>
      </p:grpSp>
    </p:spTree>
  </p:cSld>
  <p:clrMapOvr>
    <a:masterClrMapping/>
  </p:clrMapOvr>
  <p:transitio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17" name="Shape 17"/>
          <p:cNvSpPr/>
          <p:nvPr>
            <p:ph type="sldNum" sz="quarter" idx="2"/>
          </p:nvPr>
        </p:nvSpPr>
        <p:spPr>
          <a:prstGeom prst="rect">
            <a:avLst/>
          </a:prstGeom>
        </p:spPr>
        <p:txBody>
          <a:bodyPr/>
          <a:lstStyle/>
          <a:p>
            <a:pPr lvl="0"/>
            <a:fld id="{86CB4B4D-7CA3-9044-876B-883B54F8677D}" type="slidenum"/>
          </a:p>
        </p:txBody>
      </p:sp>
      <p:sp>
        <p:nvSpPr>
          <p:cNvPr id="18" name="Shape 18"/>
          <p:cNvSpPr/>
          <p:nvPr>
            <p:ph type="title"/>
          </p:nvPr>
        </p:nvSpPr>
        <p:spPr>
          <a:prstGeom prst="rect">
            <a:avLst/>
          </a:prstGeom>
        </p:spPr>
        <p:txBody>
          <a:bodyPr/>
          <a:lstStyle/>
          <a:p>
            <a:pPr lvl="0"/>
          </a:p>
        </p:txBody>
      </p:sp>
      <p:sp>
        <p:nvSpPr>
          <p:cNvPr id="19" name="Shape 19"/>
          <p:cNvSpPr/>
          <p:nvPr>
            <p:ph type="body" idx="1"/>
          </p:nvPr>
        </p:nvSpPr>
        <p:spPr>
          <a:prstGeom prst="rect">
            <a:avLst/>
          </a:prstGeom>
        </p:spPr>
        <p:txBody>
          <a:bodyPr/>
          <a:lstStyle/>
          <a:p>
            <a:pPr lvl="0"/>
          </a:p>
        </p:txBody>
      </p:sp>
    </p:spTree>
  </p:cSld>
  <p:clrMapOvr>
    <a:masterClrMapping/>
  </p:clrMapOvr>
  <p:transitio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21" name="Shape 21"/>
          <p:cNvSpPr/>
          <p:nvPr>
            <p:ph type="sldNum" sz="quarter" idx="2"/>
          </p:nvPr>
        </p:nvSpPr>
        <p:spPr>
          <a:prstGeom prst="rect">
            <a:avLst/>
          </a:prstGeom>
        </p:spPr>
        <p:txBody>
          <a:bodyPr/>
          <a:lstStyle/>
          <a:p>
            <a:pPr lvl="0"/>
            <a:fld id="{86CB4B4D-7CA3-9044-876B-883B54F8677D}" type="slidenum"/>
          </a:p>
        </p:txBody>
      </p:sp>
      <p:sp>
        <p:nvSpPr>
          <p:cNvPr id="22" name="Shape 22"/>
          <p:cNvSpPr/>
          <p:nvPr>
            <p:ph type="title"/>
          </p:nvPr>
        </p:nvSpPr>
        <p:spPr>
          <a:prstGeom prst="rect">
            <a:avLst/>
          </a:prstGeom>
        </p:spPr>
        <p:txBody>
          <a:bodyPr/>
          <a:lstStyle/>
          <a:p>
            <a:pPr lvl="0"/>
          </a:p>
        </p:txBody>
      </p:sp>
      <p:sp>
        <p:nvSpPr>
          <p:cNvPr id="23" name="Shape 23"/>
          <p:cNvSpPr/>
          <p:nvPr>
            <p:ph type="body" idx="1"/>
          </p:nvPr>
        </p:nvSpPr>
        <p:spPr>
          <a:xfrm>
            <a:off x="566737" y="1752600"/>
            <a:ext cx="3926418" cy="5105400"/>
          </a:xfrm>
          <a:prstGeom prst="rect">
            <a:avLst/>
          </a:prstGeom>
        </p:spPr>
        <p:txBody>
          <a:bodyPr/>
          <a:lstStyle/>
          <a:p>
            <a:pPr lvl="0"/>
          </a:p>
        </p:txBody>
      </p:sp>
    </p:spTree>
  </p:cSld>
  <p:clrMapOvr>
    <a:masterClrMapping/>
  </p:clrMapOvr>
  <p:transitio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25" name="Shape 25"/>
          <p:cNvSpPr/>
          <p:nvPr>
            <p:ph type="sldNum" sz="quarter" idx="2"/>
          </p:nvPr>
        </p:nvSpPr>
        <p:spPr>
          <a:prstGeom prst="rect">
            <a:avLst/>
          </a:prstGeom>
        </p:spPr>
        <p:txBody>
          <a:bodyPr/>
          <a:lstStyle/>
          <a:p>
            <a:pPr lvl="0"/>
            <a:fld id="{86CB4B4D-7CA3-9044-876B-883B54F8677D}" type="slidenum"/>
          </a:p>
        </p:txBody>
      </p:sp>
      <p:sp>
        <p:nvSpPr>
          <p:cNvPr id="26" name="Shape 26"/>
          <p:cNvSpPr/>
          <p:nvPr>
            <p:ph type="title"/>
          </p:nvPr>
        </p:nvSpPr>
        <p:spPr>
          <a:prstGeom prst="rect">
            <a:avLst/>
          </a:prstGeom>
        </p:spPr>
        <p:txBody>
          <a:bodyPr/>
          <a:lstStyle/>
          <a:p>
            <a:pPr lvl="0"/>
          </a:p>
        </p:txBody>
      </p:sp>
      <p:sp>
        <p:nvSpPr>
          <p:cNvPr id="27" name="Shape 27"/>
          <p:cNvSpPr/>
          <p:nvPr>
            <p:ph type="body" idx="1"/>
          </p:nvPr>
        </p:nvSpPr>
        <p:spPr>
          <a:xfrm>
            <a:off x="566737" y="1752600"/>
            <a:ext cx="3926418" cy="5105400"/>
          </a:xfrm>
          <a:prstGeom prst="rect">
            <a:avLst/>
          </a:prstGeom>
        </p:spPr>
        <p:txBody>
          <a:bodyPr/>
          <a:lstStyle/>
          <a:p>
            <a:pPr lvl="0"/>
          </a:p>
        </p:txBody>
      </p:sp>
    </p:spTree>
  </p:cSld>
  <p:clrMapOvr>
    <a:masterClrMapping/>
  </p:clrMapOvr>
  <p:transitio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2"/>
          <a:srcRect l="0" t="0" r="0" b="0"/>
          <a:tile tx="0" ty="0" sx="100000" sy="100000" flip="none" algn="tl"/>
        </a:blipFill>
      </p:bgPr>
    </p:bg>
    <p:spTree>
      <p:nvGrpSpPr>
        <p:cNvPr id="1" name=""/>
        <p:cNvGrpSpPr/>
        <p:nvPr/>
      </p:nvGrpSpPr>
      <p:grpSpPr>
        <a:xfrm>
          <a:off x="0" y="0"/>
          <a:ext cx="0" cy="0"/>
          <a:chOff x="0" y="0"/>
          <a:chExt cx="0" cy="0"/>
        </a:xfrm>
      </p:grpSpPr>
      <p:grpSp>
        <p:nvGrpSpPr>
          <p:cNvPr id="4" name="Group 4"/>
          <p:cNvGrpSpPr/>
          <p:nvPr/>
        </p:nvGrpSpPr>
        <p:grpSpPr>
          <a:xfrm>
            <a:off x="609600" y="1566862"/>
            <a:ext cx="7958138" cy="109538"/>
            <a:chOff x="0" y="0"/>
            <a:chExt cx="7958137" cy="109537"/>
          </a:xfrm>
        </p:grpSpPr>
        <p:sp>
          <p:nvSpPr>
            <p:cNvPr id="2" name="Shape 2"/>
            <p:cNvSpPr/>
            <p:nvPr/>
          </p:nvSpPr>
          <p:spPr>
            <a:xfrm>
              <a:off x="0" y="0"/>
              <a:ext cx="4655511" cy="109538"/>
            </a:xfrm>
            <a:prstGeom prst="rect">
              <a:avLst/>
            </a:prstGeom>
            <a:solidFill>
              <a:srgbClr val="CC0000"/>
            </a:solidFill>
            <a:ln w="12700" cap="flat">
              <a:noFill/>
              <a:miter lim="400000"/>
            </a:ln>
            <a:effectLst/>
          </p:spPr>
          <p:txBody>
            <a:bodyPr wrap="square" lIns="0" tIns="0" rIns="0" bIns="0" numCol="1" anchor="t">
              <a:noAutofit/>
            </a:bodyPr>
            <a:lstStyle/>
            <a:p>
              <a:pPr lvl="0">
                <a:defRPr sz="2400">
                  <a:latin typeface="Times New Roman"/>
                  <a:ea typeface="Times New Roman"/>
                  <a:cs typeface="Times New Roman"/>
                  <a:sym typeface="Times New Roman"/>
                </a:defRPr>
              </a:pPr>
            </a:p>
          </p:txBody>
        </p:sp>
        <p:sp>
          <p:nvSpPr>
            <p:cNvPr id="3" name="Shape 3"/>
            <p:cNvSpPr/>
            <p:nvPr/>
          </p:nvSpPr>
          <p:spPr>
            <a:xfrm>
              <a:off x="0" y="0"/>
              <a:ext cx="7958138" cy="1"/>
            </a:xfrm>
            <a:prstGeom prst="line">
              <a:avLst/>
            </a:prstGeom>
            <a:noFill/>
            <a:ln w="9525" cap="flat">
              <a:solidFill>
                <a:srgbClr val="CC0000"/>
              </a:solidFill>
              <a:prstDash val="solid"/>
              <a:round/>
            </a:ln>
            <a:effectLst/>
          </p:spPr>
          <p:txBody>
            <a:bodyPr wrap="square" lIns="0" tIns="0" rIns="0" bIns="0" numCol="1" anchor="t">
              <a:noAutofit/>
            </a:bodyPr>
            <a:lstStyle/>
            <a:p>
              <a:pPr lvl="0" defTabSz="457200">
                <a:defRPr sz="1200">
                  <a:latin typeface="+mn-lt"/>
                  <a:ea typeface="+mn-ea"/>
                  <a:cs typeface="+mn-cs"/>
                  <a:sym typeface="Helvetica"/>
                </a:defRPr>
              </a:pPr>
            </a:p>
          </p:txBody>
        </p:sp>
      </p:grpSp>
      <p:sp>
        <p:nvSpPr>
          <p:cNvPr id="5" name="Shape 5"/>
          <p:cNvSpPr/>
          <p:nvPr/>
        </p:nvSpPr>
        <p:spPr>
          <a:xfrm>
            <a:off x="609600" y="6173470"/>
            <a:ext cx="7924800" cy="0"/>
          </a:xfrm>
          <a:prstGeom prst="line">
            <a:avLst/>
          </a:prstGeom>
          <a:ln w="3175">
            <a:solidFill>
              <a:srgbClr val="CC0000"/>
            </a:solidFill>
            <a:round/>
          </a:ln>
        </p:spPr>
        <p:txBody>
          <a:bodyPr lIns="0" tIns="0" rIns="0" bIns="0"/>
          <a:lstStyle/>
          <a:p>
            <a:pPr lvl="0" defTabSz="457200">
              <a:defRPr sz="1200">
                <a:latin typeface="+mn-lt"/>
                <a:ea typeface="+mn-ea"/>
                <a:cs typeface="+mn-cs"/>
                <a:sym typeface="Helvetica"/>
              </a:defRPr>
            </a:pPr>
          </a:p>
        </p:txBody>
      </p:sp>
      <p:sp>
        <p:nvSpPr>
          <p:cNvPr id="6" name="Shape 6"/>
          <p:cNvSpPr/>
          <p:nvPr>
            <p:ph type="sldNum" sz="quarter" idx="2"/>
          </p:nvPr>
        </p:nvSpPr>
        <p:spPr>
          <a:xfrm>
            <a:off x="6553200" y="6245225"/>
            <a:ext cx="1981200" cy="281940"/>
          </a:xfrm>
          <a:prstGeom prst="rect">
            <a:avLst/>
          </a:prstGeom>
          <a:ln w="12700">
            <a:miter lim="400000"/>
          </a:ln>
        </p:spPr>
        <p:txBody>
          <a:bodyPr lIns="45719" rIns="45719">
            <a:spAutoFit/>
          </a:bodyPr>
          <a:lstStyle>
            <a:lvl1pPr algn="r">
              <a:defRPr sz="1200"/>
            </a:lvl1pPr>
          </a:lstStyle>
          <a:p>
            <a:pPr lvl="0"/>
            <a:fld id="{86CB4B4D-7CA3-9044-876B-883B54F8677D}" type="slidenum"/>
          </a:p>
        </p:txBody>
      </p:sp>
      <p:sp>
        <p:nvSpPr>
          <p:cNvPr id="7" name="Shape 7"/>
          <p:cNvSpPr/>
          <p:nvPr>
            <p:ph type="title"/>
          </p:nvPr>
        </p:nvSpPr>
        <p:spPr>
          <a:xfrm>
            <a:off x="574675" y="0"/>
            <a:ext cx="8001000" cy="1520825"/>
          </a:xfrm>
          <a:prstGeom prst="rect">
            <a:avLst/>
          </a:prstGeom>
          <a:ln w="12700">
            <a:miter lim="400000"/>
          </a:ln>
        </p:spPr>
        <p:txBody>
          <a:bodyPr lIns="45719" rIns="45719" anchor="b"/>
          <a:lstStyle/>
          <a:p>
            <a:pPr lvl="0"/>
          </a:p>
        </p:txBody>
      </p:sp>
      <p:sp>
        <p:nvSpPr>
          <p:cNvPr id="8" name="Shape 8"/>
          <p:cNvSpPr/>
          <p:nvPr>
            <p:ph type="body" idx="1"/>
          </p:nvPr>
        </p:nvSpPr>
        <p:spPr>
          <a:xfrm>
            <a:off x="566737" y="1752600"/>
            <a:ext cx="8001001" cy="5105400"/>
          </a:xfrm>
          <a:prstGeom prst="rect">
            <a:avLst/>
          </a:prstGeom>
          <a:ln w="12700">
            <a:miter lim="400000"/>
          </a:ln>
        </p:spPr>
        <p:txBody>
          <a:bodyPr lIns="45719" rIns="45719"/>
          <a:lstStyle/>
          <a:p>
            <a:pPr lvl="0"/>
          </a:p>
        </p:txBody>
      </p:sp>
    </p:spTree>
  </p:cSld>
  <p:clrMap bg1="lt1" tx1="dk1" bg2="lt2"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Lst>
  <p:transition spd="med" advClick="1"/>
  <p:txStyles>
    <p:titleStyle>
      <a:lvl1pPr>
        <a:defRPr sz="3800">
          <a:latin typeface="Verdana"/>
          <a:ea typeface="Verdana"/>
          <a:cs typeface="Verdana"/>
          <a:sym typeface="Verdana"/>
        </a:defRPr>
      </a:lvl1pPr>
      <a:lvl2pPr>
        <a:defRPr sz="3800">
          <a:latin typeface="Verdana"/>
          <a:ea typeface="Verdana"/>
          <a:cs typeface="Verdana"/>
          <a:sym typeface="Verdana"/>
        </a:defRPr>
      </a:lvl2pPr>
      <a:lvl3pPr>
        <a:defRPr sz="3800">
          <a:latin typeface="Verdana"/>
          <a:ea typeface="Verdana"/>
          <a:cs typeface="Verdana"/>
          <a:sym typeface="Verdana"/>
        </a:defRPr>
      </a:lvl3pPr>
      <a:lvl4pPr>
        <a:defRPr sz="3800">
          <a:latin typeface="Verdana"/>
          <a:ea typeface="Verdana"/>
          <a:cs typeface="Verdana"/>
          <a:sym typeface="Verdana"/>
        </a:defRPr>
      </a:lvl4pPr>
      <a:lvl5pPr>
        <a:defRPr sz="3800">
          <a:latin typeface="Verdana"/>
          <a:ea typeface="Verdana"/>
          <a:cs typeface="Verdana"/>
          <a:sym typeface="Verdana"/>
        </a:defRPr>
      </a:lvl5pPr>
      <a:lvl6pPr indent="457200">
        <a:defRPr sz="3800">
          <a:latin typeface="Verdana"/>
          <a:ea typeface="Verdana"/>
          <a:cs typeface="Verdana"/>
          <a:sym typeface="Verdana"/>
        </a:defRPr>
      </a:lvl6pPr>
      <a:lvl7pPr indent="914400">
        <a:defRPr sz="3800">
          <a:latin typeface="Verdana"/>
          <a:ea typeface="Verdana"/>
          <a:cs typeface="Verdana"/>
          <a:sym typeface="Verdana"/>
        </a:defRPr>
      </a:lvl7pPr>
      <a:lvl8pPr indent="1371600">
        <a:defRPr sz="3800">
          <a:latin typeface="Verdana"/>
          <a:ea typeface="Verdana"/>
          <a:cs typeface="Verdana"/>
          <a:sym typeface="Verdana"/>
        </a:defRPr>
      </a:lvl8pPr>
      <a:lvl9pPr indent="1828800">
        <a:defRPr sz="3800">
          <a:latin typeface="Verdana"/>
          <a:ea typeface="Verdana"/>
          <a:cs typeface="Verdana"/>
          <a:sym typeface="Verdana"/>
        </a:defRPr>
      </a:lvl9pPr>
    </p:titleStyle>
    <p:bodyStyle>
      <a:lvl1pPr marL="469900" indent="-469900">
        <a:spcBef>
          <a:spcPts val="700"/>
        </a:spcBef>
        <a:buClr>
          <a:srgbClr val="CC0000"/>
        </a:buClr>
        <a:buSzPct val="100000"/>
        <a:buFont typeface="Wingdings"/>
        <a:buChar char="▪"/>
        <a:defRPr sz="3000">
          <a:latin typeface="Verdana"/>
          <a:ea typeface="Verdana"/>
          <a:cs typeface="Verdana"/>
          <a:sym typeface="Verdana"/>
        </a:defRPr>
      </a:lvl1pPr>
      <a:lvl2pPr marL="975213" indent="-503726">
        <a:spcBef>
          <a:spcPts val="700"/>
        </a:spcBef>
        <a:buClr>
          <a:srgbClr val="CC0000"/>
        </a:buClr>
        <a:buSzPct val="100000"/>
        <a:buFont typeface="Wingdings"/>
        <a:buChar char="■"/>
        <a:defRPr sz="3000">
          <a:latin typeface="Verdana"/>
          <a:ea typeface="Verdana"/>
          <a:cs typeface="Verdana"/>
          <a:sym typeface="Verdana"/>
        </a:defRPr>
      </a:lvl2pPr>
      <a:lvl3pPr marL="1425229" indent="-515592">
        <a:spcBef>
          <a:spcPts val="700"/>
        </a:spcBef>
        <a:buClr>
          <a:srgbClr val="CC0000"/>
        </a:buClr>
        <a:buSzPct val="100000"/>
        <a:buFont typeface="Wingdings"/>
        <a:buChar char="□"/>
        <a:defRPr sz="3000">
          <a:latin typeface="Verdana"/>
          <a:ea typeface="Verdana"/>
          <a:cs typeface="Verdana"/>
          <a:sym typeface="Verdana"/>
        </a:defRPr>
      </a:lvl3pPr>
      <a:lvl4pPr marL="1887537" indent="-581025">
        <a:spcBef>
          <a:spcPts val="700"/>
        </a:spcBef>
        <a:buClr>
          <a:srgbClr val="CC0000"/>
        </a:buClr>
        <a:buSzPct val="100000"/>
        <a:buFont typeface="Wingdings"/>
        <a:buChar char="■"/>
        <a:defRPr sz="3000">
          <a:latin typeface="Verdana"/>
          <a:ea typeface="Verdana"/>
          <a:cs typeface="Verdana"/>
          <a:sym typeface="Verdana"/>
        </a:defRPr>
      </a:lvl4pPr>
      <a:lvl5pPr marL="2359554" indent="-664104">
        <a:spcBef>
          <a:spcPts val="700"/>
        </a:spcBef>
        <a:buClr>
          <a:srgbClr val="CC0000"/>
        </a:buClr>
        <a:buSzPct val="100000"/>
        <a:buFont typeface="Wingdings"/>
        <a:buChar char="▪"/>
        <a:defRPr sz="3000">
          <a:latin typeface="Verdana"/>
          <a:ea typeface="Verdana"/>
          <a:cs typeface="Verdana"/>
          <a:sym typeface="Verdana"/>
        </a:defRPr>
      </a:lvl5pPr>
      <a:lvl6pPr marL="2816754" indent="-664104">
        <a:spcBef>
          <a:spcPts val="700"/>
        </a:spcBef>
        <a:buClr>
          <a:srgbClr val="CC0000"/>
        </a:buClr>
        <a:buSzPct val="100000"/>
        <a:buFont typeface="Wingdings"/>
        <a:buChar char="•"/>
        <a:defRPr sz="3000">
          <a:latin typeface="Verdana"/>
          <a:ea typeface="Verdana"/>
          <a:cs typeface="Verdana"/>
          <a:sym typeface="Verdana"/>
        </a:defRPr>
      </a:lvl6pPr>
      <a:lvl7pPr marL="3273954" indent="-664104">
        <a:spcBef>
          <a:spcPts val="700"/>
        </a:spcBef>
        <a:buClr>
          <a:srgbClr val="CC0000"/>
        </a:buClr>
        <a:buSzPct val="100000"/>
        <a:buFont typeface="Wingdings"/>
        <a:buChar char="•"/>
        <a:defRPr sz="3000">
          <a:latin typeface="Verdana"/>
          <a:ea typeface="Verdana"/>
          <a:cs typeface="Verdana"/>
          <a:sym typeface="Verdana"/>
        </a:defRPr>
      </a:lvl7pPr>
      <a:lvl8pPr marL="3731154" indent="-664104">
        <a:spcBef>
          <a:spcPts val="700"/>
        </a:spcBef>
        <a:buClr>
          <a:srgbClr val="CC0000"/>
        </a:buClr>
        <a:buSzPct val="100000"/>
        <a:buFont typeface="Wingdings"/>
        <a:buChar char="•"/>
        <a:defRPr sz="3000">
          <a:latin typeface="Verdana"/>
          <a:ea typeface="Verdana"/>
          <a:cs typeface="Verdana"/>
          <a:sym typeface="Verdana"/>
        </a:defRPr>
      </a:lvl8pPr>
      <a:lvl9pPr marL="4188354" indent="-664104">
        <a:spcBef>
          <a:spcPts val="700"/>
        </a:spcBef>
        <a:buClr>
          <a:srgbClr val="CC0000"/>
        </a:buClr>
        <a:buSzPct val="100000"/>
        <a:buFont typeface="Wingdings"/>
        <a:buChar char="•"/>
        <a:defRPr sz="3000">
          <a:latin typeface="Verdana"/>
          <a:ea typeface="Verdana"/>
          <a:cs typeface="Verdana"/>
          <a:sym typeface="Verdana"/>
        </a:defRPr>
      </a:lvl9pPr>
    </p:bodyStyle>
    <p:otherStyle>
      <a:lvl1pPr algn="r">
        <a:defRPr sz="1200">
          <a:solidFill>
            <a:schemeClr val="tx1"/>
          </a:solidFill>
          <a:latin typeface="+mn-lt"/>
          <a:ea typeface="+mn-ea"/>
          <a:cs typeface="+mn-cs"/>
          <a:sym typeface="Verdana"/>
        </a:defRPr>
      </a:lvl1pPr>
      <a:lvl2pPr indent="457200" algn="r">
        <a:defRPr sz="1200">
          <a:solidFill>
            <a:schemeClr val="tx1"/>
          </a:solidFill>
          <a:latin typeface="+mn-lt"/>
          <a:ea typeface="+mn-ea"/>
          <a:cs typeface="+mn-cs"/>
          <a:sym typeface="Verdana"/>
        </a:defRPr>
      </a:lvl2pPr>
      <a:lvl3pPr indent="914400" algn="r">
        <a:defRPr sz="1200">
          <a:solidFill>
            <a:schemeClr val="tx1"/>
          </a:solidFill>
          <a:latin typeface="+mn-lt"/>
          <a:ea typeface="+mn-ea"/>
          <a:cs typeface="+mn-cs"/>
          <a:sym typeface="Verdana"/>
        </a:defRPr>
      </a:lvl3pPr>
      <a:lvl4pPr indent="1371600" algn="r">
        <a:defRPr sz="1200">
          <a:solidFill>
            <a:schemeClr val="tx1"/>
          </a:solidFill>
          <a:latin typeface="+mn-lt"/>
          <a:ea typeface="+mn-ea"/>
          <a:cs typeface="+mn-cs"/>
          <a:sym typeface="Verdana"/>
        </a:defRPr>
      </a:lvl4pPr>
      <a:lvl5pPr indent="1828800" algn="r">
        <a:defRPr sz="1200">
          <a:solidFill>
            <a:schemeClr val="tx1"/>
          </a:solidFill>
          <a:latin typeface="+mn-lt"/>
          <a:ea typeface="+mn-ea"/>
          <a:cs typeface="+mn-cs"/>
          <a:sym typeface="Verdana"/>
        </a:defRPr>
      </a:lvl5pPr>
      <a:lvl6pPr algn="r">
        <a:defRPr sz="1200">
          <a:solidFill>
            <a:schemeClr val="tx1"/>
          </a:solidFill>
          <a:latin typeface="+mn-lt"/>
          <a:ea typeface="+mn-ea"/>
          <a:cs typeface="+mn-cs"/>
          <a:sym typeface="Verdana"/>
        </a:defRPr>
      </a:lvl6pPr>
      <a:lvl7pPr algn="r">
        <a:defRPr sz="1200">
          <a:solidFill>
            <a:schemeClr val="tx1"/>
          </a:solidFill>
          <a:latin typeface="+mn-lt"/>
          <a:ea typeface="+mn-ea"/>
          <a:cs typeface="+mn-cs"/>
          <a:sym typeface="Verdana"/>
        </a:defRPr>
      </a:lvl7pPr>
      <a:lvl8pPr algn="r">
        <a:defRPr sz="1200">
          <a:solidFill>
            <a:schemeClr val="tx1"/>
          </a:solidFill>
          <a:latin typeface="+mn-lt"/>
          <a:ea typeface="+mn-ea"/>
          <a:cs typeface="+mn-cs"/>
          <a:sym typeface="Verdana"/>
        </a:defRPr>
      </a:lvl8pPr>
      <a:lvl9pPr algn="r">
        <a:defRPr sz="1200">
          <a:solidFill>
            <a:schemeClr val="tx1"/>
          </a:solidFill>
          <a:latin typeface="+mn-lt"/>
          <a:ea typeface="+mn-ea"/>
          <a:cs typeface="+mn-cs"/>
          <a:sym typeface="Verdana"/>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hyperlink" Target="http://en.wikipedia.org/wiki/England" TargetMode="External"/><Relationship Id="rId3" Type="http://schemas.openxmlformats.org/officeDocument/2006/relationships/hyperlink" Target="http://en.wikipedia.org/wiki/Author" TargetMode="External"/><Relationship Id="rId4" Type="http://schemas.openxmlformats.org/officeDocument/2006/relationships/hyperlink" Target="http://en.wikipedia.org/wiki/Book" TargetMode="External"/><Relationship Id="rId5" Type="http://schemas.openxmlformats.org/officeDocument/2006/relationships/hyperlink" Target="http://en.wikipedia.org/wiki/Teddy_bear" TargetMode="External"/><Relationship Id="rId6" Type="http://schemas.openxmlformats.org/officeDocument/2006/relationships/hyperlink" Target="http://en.wikipedia.org/wiki/Winnie-the-Pooh" TargetMode="External"/><Relationship Id="rId7" Type="http://schemas.openxmlformats.org/officeDocument/2006/relationships/image" Target="../media/image10.jpeg"/></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hyperlink" Target="http://en.wikipedia.org/wiki/English_people" TargetMode="External"/><Relationship Id="rId3" Type="http://schemas.openxmlformats.org/officeDocument/2006/relationships/hyperlink" Target="http://en.wikipedia.org/wiki/English_literature" TargetMode="External"/><Relationship Id="rId4" Type="http://schemas.openxmlformats.org/officeDocument/2006/relationships/hyperlink" Target="http://en.wikipedia.org/wiki/Poetry" TargetMode="External"/><Relationship Id="rId5" Type="http://schemas.openxmlformats.org/officeDocument/2006/relationships/hyperlink" Target="http://en.wikipedia.org/wiki/Philology" TargetMode="External"/><Relationship Id="rId6" Type="http://schemas.openxmlformats.org/officeDocument/2006/relationships/hyperlink" Target="http://en.wikipedia.org/wiki/High_fantasy" TargetMode="External"/><Relationship Id="rId7" Type="http://schemas.openxmlformats.org/officeDocument/2006/relationships/hyperlink" Target="http://en.wikipedia.org/wiki/The_Hobbit" TargetMode="External"/><Relationship Id="rId8" Type="http://schemas.openxmlformats.org/officeDocument/2006/relationships/hyperlink" Target="http://en.wikipedia.org/wiki/The_Lord_of_the_Rings" TargetMode="External"/><Relationship Id="rId9" Type="http://schemas.openxmlformats.org/officeDocument/2006/relationships/hyperlink" Target="http://en.wikipedia.org/wiki/The_Silmarillion" TargetMode="External"/><Relationship Id="rId10" Type="http://schemas.openxmlformats.org/officeDocument/2006/relationships/image" Target="../media/image11.jpeg"/></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hyperlink" Target="http://en.wikipedia.org/wiki/Pen_name" TargetMode="External"/><Relationship Id="rId3" Type="http://schemas.openxmlformats.org/officeDocument/2006/relationships/hyperlink" Target="http://en.wikipedia.org/wiki/United_Kingdom" TargetMode="External"/><Relationship Id="rId4" Type="http://schemas.openxmlformats.org/officeDocument/2006/relationships/hyperlink" Target="http://en.wikipedia.org/wiki/Author" TargetMode="External"/><Relationship Id="rId5" Type="http://schemas.openxmlformats.org/officeDocument/2006/relationships/hyperlink" Target="http://en.wikipedia.org/wiki/Harry_Potter" TargetMode="External"/><Relationship Id="rId6" Type="http://schemas.openxmlformats.org/officeDocument/2006/relationships/hyperlink" Target="http://en.wikipedia.org/wiki/Fantasy" TargetMode="External"/><Relationship Id="rId7" Type="http://schemas.openxmlformats.org/officeDocument/2006/relationships/hyperlink" Target="http://en.wikipedia.org/wiki/Manchester" TargetMode="External"/><Relationship Id="rId8" Type="http://schemas.openxmlformats.org/officeDocument/2006/relationships/hyperlink" Target="http://en.wikipedia.org/wiki/London" TargetMode="External"/><Relationship Id="rId9" Type="http://schemas.openxmlformats.org/officeDocument/2006/relationships/image" Target="../media/image12.jpeg"/></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hyperlink" Target="https://en.wikipedia.org/wiki/Of_Human_Bondage" TargetMode="External"/><Relationship Id="rId3" Type="http://schemas.openxmlformats.org/officeDocument/2006/relationships/hyperlink" Target="https://en.wikipedia.org/wiki/The_Moon_and_Sixpence" TargetMode="External"/><Relationship Id="rId4" Type="http://schemas.openxmlformats.org/officeDocument/2006/relationships/hyperlink" Target="https://en.wikipedia.org/wiki/The_Letter_(play)" TargetMode="External"/><Relationship Id="rId5" Type="http://schemas.openxmlformats.org/officeDocument/2006/relationships/hyperlink" Target="https://en.wikipedia.org/wiki/The_Razor%27s_Edge" TargetMode="External"/><Relationship Id="rId6" Type="http://schemas.openxmlformats.org/officeDocument/2006/relationships/image" Target="../media/image13.jpeg"/></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4.jpeg"/></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5.jpeg"/></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jpeg"/></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3.jpeg"/></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hyperlink" Target="http://en.wikipedia.org/wiki/England" TargetMode="External"/><Relationship Id="rId3" Type="http://schemas.openxmlformats.org/officeDocument/2006/relationships/hyperlink" Target="http://en.wikipedia.org/wiki/Novelist" TargetMode="External"/><Relationship Id="rId4" Type="http://schemas.openxmlformats.org/officeDocument/2006/relationships/hyperlink" Target="http://en.wikipedia.org/wiki/The_Forsyte_Saga" TargetMode="External"/><Relationship Id="rId5" Type="http://schemas.openxmlformats.org/officeDocument/2006/relationships/hyperlink" Target="http://en.wikipedia.org/wiki/Nobel_Prize_in_Literature" TargetMode="External"/><Relationship Id="rId6" Type="http://schemas.openxmlformats.org/officeDocument/2006/relationships/image" Target="../media/image4.jpeg"/></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hyperlink" Target="http://en.wikipedia.org/wiki/England" TargetMode="External"/><Relationship Id="rId3" Type="http://schemas.openxmlformats.org/officeDocument/2006/relationships/hyperlink" Target="http://en.wikipedia.org/wiki/Writer" TargetMode="External"/><Relationship Id="rId4" Type="http://schemas.openxmlformats.org/officeDocument/2006/relationships/hyperlink" Target="http://en.wikipedia.org/wiki/Journalist" TargetMode="External"/><Relationship Id="rId5" Type="http://schemas.openxmlformats.org/officeDocument/2006/relationships/hyperlink" Target="http://en.wikipedia.org/wiki/Pamphleteer" TargetMode="External"/><Relationship Id="rId6" Type="http://schemas.openxmlformats.org/officeDocument/2006/relationships/hyperlink" Target="http://en.wikipedia.org/wiki/Robinson_Crusoe" TargetMode="External"/><Relationship Id="rId7" Type="http://schemas.openxmlformats.org/officeDocument/2006/relationships/hyperlink" Target="http://en.wikipedia.org/wiki/Novel" TargetMode="External"/><Relationship Id="rId8" Type="http://schemas.openxmlformats.org/officeDocument/2006/relationships/hyperlink" Target="http://en.wikipedia.org/wiki/Kingdom_of_Great_Britain" TargetMode="External"/><Relationship Id="rId9" Type="http://schemas.openxmlformats.org/officeDocument/2006/relationships/hyperlink" Target="http://en.wikipedia.org/wiki/English_novel" TargetMode="External"/><Relationship Id="rId10" Type="http://schemas.openxmlformats.org/officeDocument/2006/relationships/hyperlink" Target="http://en.wikipedia.org/wiki/List_of_scholarly_journals_in_economics" TargetMode="External"/><Relationship Id="rId11" Type="http://schemas.openxmlformats.org/officeDocument/2006/relationships/image" Target="../media/image5.jpeg"/></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hyperlink" Target="http://en.wikipedia.org/wiki/Victorian_era" TargetMode="External"/><Relationship Id="rId3" Type="http://schemas.openxmlformats.org/officeDocument/2006/relationships/hyperlink" Target="http://en.wikipedia.org/wiki/Out-of-print_book" TargetMode="External"/><Relationship Id="rId4" Type="http://schemas.openxmlformats.org/officeDocument/2006/relationships/image" Target="../media/image6.jpeg"/></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hyperlink" Target="http://en.wikipedia.org/wiki/Author" TargetMode="External"/><Relationship Id="rId3" Type="http://schemas.openxmlformats.org/officeDocument/2006/relationships/hyperlink" Target="http://en.wikipedia.org/wiki/Bombay" TargetMode="External"/><Relationship Id="rId4" Type="http://schemas.openxmlformats.org/officeDocument/2006/relationships/hyperlink" Target="http://en.wikipedia.org/wiki/British_India" TargetMode="External"/><Relationship Id="rId5" Type="http://schemas.openxmlformats.org/officeDocument/2006/relationships/hyperlink" Target="http://en.wikipedia.org/wiki/The_Jungle_Book" TargetMode="External"/><Relationship Id="rId6" Type="http://schemas.openxmlformats.org/officeDocument/2006/relationships/hyperlink" Target="http://en.wikipedia.org/wiki/Rikki-Tikki-Tavi" TargetMode="External"/><Relationship Id="rId7" Type="http://schemas.openxmlformats.org/officeDocument/2006/relationships/hyperlink" Target="http://en.wikipedia.org/wiki/Kim_(novel)" TargetMode="External"/><Relationship Id="rId8" Type="http://schemas.openxmlformats.org/officeDocument/2006/relationships/hyperlink" Target="http://en.wikipedia.org/wiki/The_Man_Who_Would_Be_King" TargetMode="External"/><Relationship Id="rId9" Type="http://schemas.openxmlformats.org/officeDocument/2006/relationships/hyperlink" Target="http://en.wikipedia.org/wiki/Mandalay_(poem)" TargetMode="External"/><Relationship Id="rId10" Type="http://schemas.openxmlformats.org/officeDocument/2006/relationships/hyperlink" Target="http://en.wikipedia.org/wiki/Gunga_Din" TargetMode="External"/><Relationship Id="rId11" Type="http://schemas.openxmlformats.org/officeDocument/2006/relationships/image" Target="../media/image7.jpe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hyperlink" Target="http://en.wikipedia.org/wiki/Detective_fiction" TargetMode="External"/><Relationship Id="rId3" Type="http://schemas.openxmlformats.org/officeDocument/2006/relationships/hyperlink" Target="http://en.wikipedia.org/wiki/Sherlock_Holmes" TargetMode="External"/><Relationship Id="rId4" Type="http://schemas.openxmlformats.org/officeDocument/2006/relationships/hyperlink" Target="http://en.wikipedia.org/wiki/Crime_fiction" TargetMode="External"/><Relationship Id="rId5" Type="http://schemas.openxmlformats.org/officeDocument/2006/relationships/hyperlink" Target="http://en.wikipedia.org/wiki/Professor_Challenger" TargetMode="External"/><Relationship Id="rId6" Type="http://schemas.openxmlformats.org/officeDocument/2006/relationships/hyperlink" Target="http://en.wikipedia.org/wiki/Science_fiction" TargetMode="External"/><Relationship Id="rId7" Type="http://schemas.openxmlformats.org/officeDocument/2006/relationships/hyperlink" Target="http://en.wikipedia.org/wiki/Historical_novel" TargetMode="External"/><Relationship Id="rId8" Type="http://schemas.openxmlformats.org/officeDocument/2006/relationships/image" Target="../media/image8.jpeg"/></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hyperlink" Target="http://en.wikipedia.org/wiki/Pen_name" TargetMode="External"/><Relationship Id="rId3" Type="http://schemas.openxmlformats.org/officeDocument/2006/relationships/hyperlink" Target="http://en.wikipedia.org/wiki/Mathematics" TargetMode="External"/><Relationship Id="rId4" Type="http://schemas.openxmlformats.org/officeDocument/2006/relationships/hyperlink" Target="http://en.wikipedia.org/wiki/Logic" TargetMode="External"/><Relationship Id="rId5" Type="http://schemas.openxmlformats.org/officeDocument/2006/relationships/hyperlink" Target="http://en.wikipedia.org/wiki/Anglican" TargetMode="External"/><Relationship Id="rId6" Type="http://schemas.openxmlformats.org/officeDocument/2006/relationships/hyperlink" Target="http://en.wikipedia.org/wiki/Deacon" TargetMode="External"/><Relationship Id="rId7" Type="http://schemas.openxmlformats.org/officeDocument/2006/relationships/hyperlink" Target="http://en.wikipedia.org/wiki/Photographer" TargetMode="External"/><Relationship Id="rId8" Type="http://schemas.openxmlformats.org/officeDocument/2006/relationships/hyperlink" Target="http://en.wikipedia.org/wiki/Alice%27s_Adventures_in_Wonderland" TargetMode="External"/><Relationship Id="rId9" Type="http://schemas.openxmlformats.org/officeDocument/2006/relationships/hyperlink" Target="http://en.wikipedia.org/wiki/Through_the_Looking-Glass" TargetMode="External"/><Relationship Id="rId10" Type="http://schemas.openxmlformats.org/officeDocument/2006/relationships/hyperlink" Target="http://en.wikipedia.org/wiki/The_Hunting_of_the_Snark" TargetMode="External"/><Relationship Id="rId11" Type="http://schemas.openxmlformats.org/officeDocument/2006/relationships/hyperlink" Target="http://en.wikipedia.org/wiki/Jabberwocky" TargetMode="External"/><Relationship Id="rId12" Type="http://schemas.openxmlformats.org/officeDocument/2006/relationships/hyperlink" Target="http://en.wikipedia.org/wiki/Literary_nonsense" TargetMode="External"/><Relationship Id="rId13"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1" name="Shape 31"/>
          <p:cNvSpPr/>
          <p:nvPr>
            <p:ph type="title"/>
          </p:nvPr>
        </p:nvSpPr>
        <p:spPr>
          <a:xfrm>
            <a:off x="574675" y="304800"/>
            <a:ext cx="8001000" cy="1216025"/>
          </a:xfrm>
          <a:prstGeom prst="rect">
            <a:avLst/>
          </a:prstGeom>
          <a:extLst>
            <a:ext uri="{C572A759-6A51-4108-AA02-DFA0A04FC94B}">
              <ma14:wrappingTextBoxFlag xmlns:ma14="http://schemas.microsoft.com/office/mac/drawingml/2011/main" val="1"/>
            </a:ext>
          </a:extLst>
        </p:spPr>
        <p:txBody>
          <a:bodyPr lIns="0" tIns="0" rIns="0" bIns="0">
            <a:normAutofit fontScale="100000" lnSpcReduction="0"/>
          </a:bodyPr>
          <a:lstStyle/>
          <a:p>
            <a:pPr lvl="0">
              <a:defRPr sz="1800"/>
            </a:pPr>
            <a:r>
              <a:rPr sz="3800"/>
              <a:t>English Writers</a:t>
            </a:r>
          </a:p>
        </p:txBody>
      </p:sp>
      <p:pic>
        <p:nvPicPr>
          <p:cNvPr id="32" name="A6MQ0T2CAEGN7QDCA6YR60YCAFOHFN9CA3V8EW5CA373CF4CAYW6S36CA8J6Z10CAWIE4A0CAOW0ZWJCA5O3TIMCAZ3NLZCCABKFHFZCA63DN90CAQN1J62CA20N32KCAFMRHH0CAQO4SNACAQHB408CA9P72F4.jpg"/>
          <p:cNvPicPr/>
          <p:nvPr/>
        </p:nvPicPr>
        <p:blipFill>
          <a:blip r:embed="rId2">
            <a:extLst/>
          </a:blip>
          <a:stretch>
            <a:fillRect/>
          </a:stretch>
        </p:blipFill>
        <p:spPr>
          <a:xfrm>
            <a:off x="2627312" y="2349500"/>
            <a:ext cx="3671888" cy="2740025"/>
          </a:xfrm>
          <a:prstGeom prst="rect">
            <a:avLst/>
          </a:prstGeom>
          <a:ln w="12700">
            <a:miter lim="400000"/>
          </a:ln>
        </p:spPr>
      </p:pic>
    </p:spTree>
  </p:cSld>
  <p:clrMapOvr>
    <a:masterClrMapping/>
  </p:clrMapOvr>
  <p:transitio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6" name="Shape 66"/>
          <p:cNvSpPr/>
          <p:nvPr>
            <p:ph type="title"/>
          </p:nvPr>
        </p:nvSpPr>
        <p:spPr>
          <a:xfrm>
            <a:off x="574675" y="304800"/>
            <a:ext cx="8001000" cy="1216025"/>
          </a:xfrm>
          <a:prstGeom prst="rect">
            <a:avLst/>
          </a:prstGeom>
          <a:extLst>
            <a:ext uri="{C572A759-6A51-4108-AA02-DFA0A04FC94B}">
              <ma14:wrappingTextBoxFlag xmlns:ma14="http://schemas.microsoft.com/office/mac/drawingml/2011/main" val="1"/>
            </a:ext>
          </a:extLst>
        </p:spPr>
        <p:txBody>
          <a:bodyPr lIns="0" tIns="0" rIns="0" bIns="0">
            <a:normAutofit fontScale="100000" lnSpcReduction="0"/>
          </a:bodyPr>
          <a:lstStyle/>
          <a:p>
            <a:pPr lvl="0">
              <a:defRPr sz="1800"/>
            </a:pPr>
            <a:r>
              <a:rPr sz="3800"/>
              <a:t>Alan Milne</a:t>
            </a:r>
          </a:p>
        </p:txBody>
      </p:sp>
      <p:sp>
        <p:nvSpPr>
          <p:cNvPr id="67" name="Shape 67"/>
          <p:cNvSpPr/>
          <p:nvPr>
            <p:ph type="body" idx="1"/>
          </p:nvPr>
        </p:nvSpPr>
        <p:spPr>
          <a:xfrm>
            <a:off x="566737" y="1752600"/>
            <a:ext cx="3924301" cy="4267200"/>
          </a:xfrm>
          <a:prstGeom prst="rect">
            <a:avLst/>
          </a:prstGeom>
          <a:extLst>
            <a:ext uri="{C572A759-6A51-4108-AA02-DFA0A04FC94B}">
              <ma14:wrappingTextBoxFlag xmlns:ma14="http://schemas.microsoft.com/office/mac/drawingml/2011/main" val="1"/>
            </a:ext>
          </a:extLst>
        </p:spPr>
        <p:txBody>
          <a:bodyPr lIns="0" tIns="0" rIns="0" bIns="0">
            <a:normAutofit fontScale="100000" lnSpcReduction="0"/>
          </a:bodyPr>
          <a:lstStyle/>
          <a:p>
            <a:pPr lvl="0" marL="397607" indent="-397607">
              <a:lnSpc>
                <a:spcPct val="80000"/>
              </a:lnSpc>
              <a:spcBef>
                <a:spcPts val="500"/>
              </a:spcBef>
              <a:buChar char="□"/>
              <a:defRPr sz="1800"/>
            </a:pPr>
            <a:r>
              <a:rPr b="1" sz="2200"/>
              <a:t>Alan Alexander Milne</a:t>
            </a:r>
            <a:r>
              <a:rPr sz="2200"/>
              <a:t> (18 January 1882 – 31 January 1956) was an </a:t>
            </a:r>
            <a:r>
              <a:rPr sz="2200">
                <a:hlinkClick r:id="rId2" invalidUrl="" action="" tgtFrame="" tooltip="" history="1" highlightClick="0" endSnd="0"/>
              </a:rPr>
              <a:t>English</a:t>
            </a:r>
            <a:r>
              <a:rPr sz="2200"/>
              <a:t> </a:t>
            </a:r>
            <a:r>
              <a:rPr sz="2200">
                <a:hlinkClick r:id="rId3" invalidUrl="" action="" tgtFrame="" tooltip="" history="1" highlightClick="0" endSnd="0"/>
              </a:rPr>
              <a:t>author</a:t>
            </a:r>
            <a:r>
              <a:rPr sz="2200"/>
              <a:t>, best known for his </a:t>
            </a:r>
            <a:r>
              <a:rPr sz="2200">
                <a:hlinkClick r:id="rId4" invalidUrl="" action="" tgtFrame="" tooltip="" history="1" highlightClick="0" endSnd="0"/>
              </a:rPr>
              <a:t>books</a:t>
            </a:r>
            <a:r>
              <a:rPr sz="2200"/>
              <a:t> about the </a:t>
            </a:r>
            <a:r>
              <a:rPr sz="2200">
                <a:hlinkClick r:id="rId5" invalidUrl="" action="" tgtFrame="" tooltip="" history="1" highlightClick="0" endSnd="0"/>
              </a:rPr>
              <a:t>teddy</a:t>
            </a:r>
            <a:r>
              <a:rPr sz="2200">
                <a:hlinkClick r:id="rId5" invalidUrl="" action="" tgtFrame="" tooltip="" history="1" highlightClick="0" endSnd="0"/>
              </a:rPr>
              <a:t> </a:t>
            </a:r>
            <a:r>
              <a:rPr sz="2200">
                <a:hlinkClick r:id="rId5" invalidUrl="" action="" tgtFrame="" tooltip="" history="1" highlightClick="0" endSnd="0"/>
              </a:rPr>
              <a:t>bear</a:t>
            </a:r>
            <a:r>
              <a:rPr sz="2200"/>
              <a:t> </a:t>
            </a:r>
            <a:r>
              <a:rPr sz="2200">
                <a:hlinkClick r:id="rId6" invalidUrl="" action="" tgtFrame="" tooltip="" history="1" highlightClick="0" endSnd="0"/>
              </a:rPr>
              <a:t>Winnie-the-Pooh</a:t>
            </a:r>
            <a:r>
              <a:rPr sz="2200"/>
              <a:t> and for various children's poems. Milne was a noted writer, primarily as a playwright, before the huge success of Pooh overshadowed all his previous work.</a:t>
            </a:r>
          </a:p>
        </p:txBody>
      </p:sp>
      <p:pic>
        <p:nvPicPr>
          <p:cNvPr id="68" name="A__A__Milne.jpg"/>
          <p:cNvPicPr/>
          <p:nvPr/>
        </p:nvPicPr>
        <p:blipFill>
          <a:blip r:embed="rId7">
            <a:extLst/>
          </a:blip>
          <a:stretch>
            <a:fillRect/>
          </a:stretch>
        </p:blipFill>
        <p:spPr>
          <a:xfrm>
            <a:off x="5399087" y="2114550"/>
            <a:ext cx="2413001" cy="3543300"/>
          </a:xfrm>
          <a:prstGeom prst="rect">
            <a:avLst/>
          </a:prstGeom>
          <a:ln w="12700">
            <a:miter lim="400000"/>
          </a:ln>
        </p:spPr>
      </p:pic>
    </p:spTree>
  </p:cSld>
  <p:clrMapOvr>
    <a:masterClrMapping/>
  </p:clrMapOvr>
  <p:transition spd="med" advClick="1"/>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0" name="Shape 70"/>
          <p:cNvSpPr/>
          <p:nvPr>
            <p:ph type="title"/>
          </p:nvPr>
        </p:nvSpPr>
        <p:spPr>
          <a:xfrm>
            <a:off x="574675" y="304800"/>
            <a:ext cx="8001000" cy="1216025"/>
          </a:xfrm>
          <a:prstGeom prst="rect">
            <a:avLst/>
          </a:prstGeom>
          <a:extLst>
            <a:ext uri="{C572A759-6A51-4108-AA02-DFA0A04FC94B}">
              <ma14:wrappingTextBoxFlag xmlns:ma14="http://schemas.microsoft.com/office/mac/drawingml/2011/main" val="1"/>
            </a:ext>
          </a:extLst>
        </p:spPr>
        <p:txBody>
          <a:bodyPr lIns="0" tIns="0" rIns="0" bIns="0">
            <a:normAutofit fontScale="100000" lnSpcReduction="0"/>
          </a:bodyPr>
          <a:lstStyle/>
          <a:p>
            <a:pPr lvl="0">
              <a:defRPr sz="1800"/>
            </a:pPr>
            <a:r>
              <a:rPr sz="3800"/>
              <a:t>John Tolkien</a:t>
            </a:r>
          </a:p>
        </p:txBody>
      </p:sp>
      <p:sp>
        <p:nvSpPr>
          <p:cNvPr id="71" name="Shape 71"/>
          <p:cNvSpPr/>
          <p:nvPr>
            <p:ph type="body" idx="1"/>
          </p:nvPr>
        </p:nvSpPr>
        <p:spPr>
          <a:xfrm>
            <a:off x="566737" y="1752600"/>
            <a:ext cx="3924301" cy="4267200"/>
          </a:xfrm>
          <a:prstGeom prst="rect">
            <a:avLst/>
          </a:prstGeom>
          <a:extLst>
            <a:ext uri="{C572A759-6A51-4108-AA02-DFA0A04FC94B}">
              <ma14:wrappingTextBoxFlag xmlns:ma14="http://schemas.microsoft.com/office/mac/drawingml/2011/main" val="1"/>
            </a:ext>
          </a:extLst>
        </p:spPr>
        <p:txBody>
          <a:bodyPr lIns="0" tIns="0" rIns="0" bIns="0">
            <a:normAutofit fontScale="100000" lnSpcReduction="0"/>
          </a:bodyPr>
          <a:lstStyle/>
          <a:p>
            <a:pPr lvl="0" marL="397607" indent="-397607">
              <a:lnSpc>
                <a:spcPct val="90000"/>
              </a:lnSpc>
              <a:spcBef>
                <a:spcPts val="500"/>
              </a:spcBef>
              <a:buChar char="□"/>
              <a:defRPr sz="1800"/>
            </a:pPr>
            <a:r>
              <a:rPr b="1" sz="2200"/>
              <a:t>John Ronald Reuel Tolkien</a:t>
            </a:r>
            <a:r>
              <a:rPr sz="2200"/>
              <a:t>, </a:t>
            </a:r>
            <a:endParaRPr sz="2200"/>
          </a:p>
          <a:p>
            <a:pPr lvl="0" marL="397607" indent="-397607">
              <a:lnSpc>
                <a:spcPct val="90000"/>
              </a:lnSpc>
              <a:spcBef>
                <a:spcPts val="500"/>
              </a:spcBef>
              <a:buChar char="□"/>
              <a:defRPr sz="1800"/>
            </a:pPr>
            <a:r>
              <a:rPr sz="2200"/>
              <a:t>(3 January 1892 – 2 September 1973) was an </a:t>
            </a:r>
            <a:r>
              <a:rPr sz="2200">
                <a:hlinkClick r:id="rId2" invalidUrl="" action="" tgtFrame="" tooltip="" history="1" highlightClick="0" endSnd="0"/>
              </a:rPr>
              <a:t>English</a:t>
            </a:r>
            <a:r>
              <a:rPr sz="2200"/>
              <a:t> </a:t>
            </a:r>
            <a:r>
              <a:rPr sz="2200">
                <a:hlinkClick r:id="rId3" invalidUrl="" action="" tgtFrame="" tooltip="" history="1" highlightClick="0" endSnd="0"/>
              </a:rPr>
              <a:t>writer</a:t>
            </a:r>
            <a:r>
              <a:rPr sz="2200"/>
              <a:t>, </a:t>
            </a:r>
            <a:r>
              <a:rPr sz="2200">
                <a:hlinkClick r:id="rId4" invalidUrl="" action="" tgtFrame="" tooltip="" history="1" highlightClick="0" endSnd="0"/>
              </a:rPr>
              <a:t>poet</a:t>
            </a:r>
            <a:r>
              <a:rPr sz="2200"/>
              <a:t>, </a:t>
            </a:r>
            <a:r>
              <a:rPr sz="2200">
                <a:hlinkClick r:id="rId5" invalidUrl="" action="" tgtFrame="" tooltip="" history="1" highlightClick="0" endSnd="0"/>
              </a:rPr>
              <a:t>philologist</a:t>
            </a:r>
            <a:r>
              <a:rPr sz="2200"/>
              <a:t>, and university professor, best known as the author of the classic </a:t>
            </a:r>
            <a:r>
              <a:rPr sz="2200">
                <a:hlinkClick r:id="rId6" invalidUrl="" action="" tgtFrame="" tooltip="" history="1" highlightClick="0" endSnd="0"/>
              </a:rPr>
              <a:t>high</a:t>
            </a:r>
            <a:r>
              <a:rPr sz="2200">
                <a:hlinkClick r:id="rId6" invalidUrl="" action="" tgtFrame="" tooltip="" history="1" highlightClick="0" endSnd="0"/>
              </a:rPr>
              <a:t> </a:t>
            </a:r>
            <a:r>
              <a:rPr sz="2200">
                <a:hlinkClick r:id="rId6" invalidUrl="" action="" tgtFrame="" tooltip="" history="1" highlightClick="0" endSnd="0"/>
              </a:rPr>
              <a:t>fantasy</a:t>
            </a:r>
            <a:r>
              <a:rPr sz="2200"/>
              <a:t> works </a:t>
            </a:r>
            <a:r>
              <a:rPr i="1" sz="2200">
                <a:hlinkClick r:id="rId7" invalidUrl="" action="" tgtFrame="" tooltip="" history="1" highlightClick="0" endSnd="0"/>
              </a:rPr>
              <a:t>The</a:t>
            </a:r>
            <a:r>
              <a:rPr i="1" sz="2200">
                <a:hlinkClick r:id="rId7" invalidUrl="" action="" tgtFrame="" tooltip="" history="1" highlightClick="0" endSnd="0"/>
              </a:rPr>
              <a:t> </a:t>
            </a:r>
            <a:r>
              <a:rPr i="1" sz="2200">
                <a:hlinkClick r:id="rId7" invalidUrl="" action="" tgtFrame="" tooltip="" history="1" highlightClick="0" endSnd="0"/>
              </a:rPr>
              <a:t>Hobbit</a:t>
            </a:r>
            <a:r>
              <a:rPr sz="2200"/>
              <a:t>, </a:t>
            </a:r>
            <a:r>
              <a:rPr i="1" sz="2200">
                <a:hlinkClick r:id="rId8" invalidUrl="" action="" tgtFrame="" tooltip="" history="1" highlightClick="0" endSnd="0"/>
              </a:rPr>
              <a:t>The</a:t>
            </a:r>
            <a:r>
              <a:rPr i="1" sz="2200">
                <a:hlinkClick r:id="rId8" invalidUrl="" action="" tgtFrame="" tooltip="" history="1" highlightClick="0" endSnd="0"/>
              </a:rPr>
              <a:t> </a:t>
            </a:r>
            <a:r>
              <a:rPr i="1" sz="2200">
                <a:hlinkClick r:id="rId8" invalidUrl="" action="" tgtFrame="" tooltip="" history="1" highlightClick="0" endSnd="0"/>
              </a:rPr>
              <a:t>Lord</a:t>
            </a:r>
            <a:r>
              <a:rPr i="1" sz="2200">
                <a:hlinkClick r:id="rId8" invalidUrl="" action="" tgtFrame="" tooltip="" history="1" highlightClick="0" endSnd="0"/>
              </a:rPr>
              <a:t> </a:t>
            </a:r>
            <a:r>
              <a:rPr i="1" sz="2200">
                <a:hlinkClick r:id="rId8" invalidUrl="" action="" tgtFrame="" tooltip="" history="1" highlightClick="0" endSnd="0"/>
              </a:rPr>
              <a:t>of</a:t>
            </a:r>
            <a:r>
              <a:rPr i="1" sz="2200">
                <a:hlinkClick r:id="rId8" invalidUrl="" action="" tgtFrame="" tooltip="" history="1" highlightClick="0" endSnd="0"/>
              </a:rPr>
              <a:t> </a:t>
            </a:r>
            <a:r>
              <a:rPr i="1" sz="2200">
                <a:hlinkClick r:id="rId8" invalidUrl="" action="" tgtFrame="" tooltip="" history="1" highlightClick="0" endSnd="0"/>
              </a:rPr>
              <a:t>the</a:t>
            </a:r>
            <a:r>
              <a:rPr i="1" sz="2200">
                <a:hlinkClick r:id="rId8" invalidUrl="" action="" tgtFrame="" tooltip="" history="1" highlightClick="0" endSnd="0"/>
              </a:rPr>
              <a:t> </a:t>
            </a:r>
            <a:r>
              <a:rPr i="1" sz="2200">
                <a:hlinkClick r:id="rId8" invalidUrl="" action="" tgtFrame="" tooltip="" history="1" highlightClick="0" endSnd="0"/>
              </a:rPr>
              <a:t>Rings</a:t>
            </a:r>
            <a:r>
              <a:rPr sz="2200"/>
              <a:t> and </a:t>
            </a:r>
            <a:r>
              <a:rPr i="1" sz="2200">
                <a:hlinkClick r:id="rId9" invalidUrl="" action="" tgtFrame="" tooltip="" history="1" highlightClick="0" endSnd="0"/>
              </a:rPr>
              <a:t>The</a:t>
            </a:r>
            <a:r>
              <a:rPr i="1" sz="2200">
                <a:hlinkClick r:id="rId9" invalidUrl="" action="" tgtFrame="" tooltip="" history="1" highlightClick="0" endSnd="0"/>
              </a:rPr>
              <a:t> </a:t>
            </a:r>
            <a:r>
              <a:rPr i="1" sz="2200">
                <a:hlinkClick r:id="rId9" invalidUrl="" action="" tgtFrame="" tooltip="" history="1" highlightClick="0" endSnd="0"/>
              </a:rPr>
              <a:t>Silmarillion</a:t>
            </a:r>
            <a:r>
              <a:rPr sz="2200"/>
              <a:t>.</a:t>
            </a:r>
          </a:p>
        </p:txBody>
      </p:sp>
      <p:pic>
        <p:nvPicPr>
          <p:cNvPr id="72" name="250px-Jrrt_1972_pipe.jpg"/>
          <p:cNvPicPr/>
          <p:nvPr/>
        </p:nvPicPr>
        <p:blipFill>
          <a:blip r:embed="rId10">
            <a:extLst/>
          </a:blip>
          <a:stretch>
            <a:fillRect/>
          </a:stretch>
        </p:blipFill>
        <p:spPr>
          <a:xfrm>
            <a:off x="5076825" y="2565400"/>
            <a:ext cx="3240088" cy="2478088"/>
          </a:xfrm>
          <a:prstGeom prst="rect">
            <a:avLst/>
          </a:prstGeom>
          <a:ln w="12700">
            <a:miter lim="400000"/>
          </a:ln>
        </p:spPr>
      </p:pic>
    </p:spTree>
  </p:cSld>
  <p:clrMapOvr>
    <a:masterClrMapping/>
  </p:clrMapOvr>
  <p:transition spd="med" advClick="1"/>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4" name="Shape 74"/>
          <p:cNvSpPr/>
          <p:nvPr>
            <p:ph type="title"/>
          </p:nvPr>
        </p:nvSpPr>
        <p:spPr>
          <a:xfrm>
            <a:off x="574675" y="304800"/>
            <a:ext cx="8001000" cy="1216025"/>
          </a:xfrm>
          <a:prstGeom prst="rect">
            <a:avLst/>
          </a:prstGeom>
          <a:extLst>
            <a:ext uri="{C572A759-6A51-4108-AA02-DFA0A04FC94B}">
              <ma14:wrappingTextBoxFlag xmlns:ma14="http://schemas.microsoft.com/office/mac/drawingml/2011/main" val="1"/>
            </a:ext>
          </a:extLst>
        </p:spPr>
        <p:txBody>
          <a:bodyPr lIns="0" tIns="0" rIns="0" bIns="0">
            <a:normAutofit fontScale="100000" lnSpcReduction="0"/>
          </a:bodyPr>
          <a:lstStyle/>
          <a:p>
            <a:pPr lvl="0">
              <a:defRPr sz="1800"/>
            </a:pPr>
            <a:r>
              <a:rPr sz="3800"/>
              <a:t>J.K.Rowling</a:t>
            </a:r>
          </a:p>
        </p:txBody>
      </p:sp>
      <p:sp>
        <p:nvSpPr>
          <p:cNvPr id="75" name="Shape 75"/>
          <p:cNvSpPr/>
          <p:nvPr>
            <p:ph type="body" idx="1"/>
          </p:nvPr>
        </p:nvSpPr>
        <p:spPr>
          <a:xfrm>
            <a:off x="566737" y="1752600"/>
            <a:ext cx="3924301" cy="4267200"/>
          </a:xfrm>
          <a:prstGeom prst="rect">
            <a:avLst/>
          </a:prstGeom>
          <a:extLst>
            <a:ext uri="{C572A759-6A51-4108-AA02-DFA0A04FC94B}">
              <ma14:wrappingTextBoxFlag xmlns:ma14="http://schemas.microsoft.com/office/mac/drawingml/2011/main" val="1"/>
            </a:ext>
          </a:extLst>
        </p:spPr>
        <p:txBody>
          <a:bodyPr lIns="0" tIns="0" rIns="0" bIns="0">
            <a:normAutofit fontScale="100000" lnSpcReduction="0"/>
          </a:bodyPr>
          <a:lstStyle/>
          <a:p>
            <a:pPr lvl="0" marL="307242" indent="-307242">
              <a:lnSpc>
                <a:spcPct val="80000"/>
              </a:lnSpc>
              <a:spcBef>
                <a:spcPts val="400"/>
              </a:spcBef>
              <a:buChar char="□"/>
              <a:defRPr sz="1800"/>
            </a:pPr>
            <a:r>
              <a:rPr b="1" sz="1700"/>
              <a:t>Joanne</a:t>
            </a:r>
            <a:r>
              <a:rPr sz="1700"/>
              <a:t> "</a:t>
            </a:r>
            <a:r>
              <a:rPr b="1" sz="1700"/>
              <a:t>Jo</a:t>
            </a:r>
            <a:r>
              <a:rPr sz="1700"/>
              <a:t>" </a:t>
            </a:r>
            <a:r>
              <a:rPr b="1" sz="1700"/>
              <a:t>Murray</a:t>
            </a:r>
            <a:r>
              <a:rPr sz="1700"/>
              <a:t>,  (née </a:t>
            </a:r>
            <a:r>
              <a:rPr b="1" sz="1700"/>
              <a:t>Rowling</a:t>
            </a:r>
            <a:r>
              <a:rPr sz="1700"/>
              <a:t>; born 31 July 1965),better known under the </a:t>
            </a:r>
            <a:r>
              <a:rPr sz="1700">
                <a:hlinkClick r:id="rId2" invalidUrl="" action="" tgtFrame="" tooltip="" history="1" highlightClick="0" endSnd="0"/>
              </a:rPr>
              <a:t>pen</a:t>
            </a:r>
            <a:r>
              <a:rPr sz="1700">
                <a:hlinkClick r:id="rId2" invalidUrl="" action="" tgtFrame="" tooltip="" history="1" highlightClick="0" endSnd="0"/>
              </a:rPr>
              <a:t> </a:t>
            </a:r>
            <a:r>
              <a:rPr sz="1700">
                <a:hlinkClick r:id="rId2" invalidUrl="" action="" tgtFrame="" tooltip="" history="1" highlightClick="0" endSnd="0"/>
              </a:rPr>
              <a:t>name</a:t>
            </a:r>
            <a:r>
              <a:rPr sz="1700"/>
              <a:t> </a:t>
            </a:r>
            <a:r>
              <a:rPr b="1" sz="1700"/>
              <a:t>J. K. Rowling</a:t>
            </a:r>
            <a:r>
              <a:rPr sz="1700"/>
              <a:t>  is a </a:t>
            </a:r>
            <a:r>
              <a:rPr sz="1700">
                <a:hlinkClick r:id="rId3" invalidUrl="" action="" tgtFrame="" tooltip="" history="1" highlightClick="0" endSnd="0"/>
              </a:rPr>
              <a:t>British</a:t>
            </a:r>
            <a:r>
              <a:rPr sz="1700"/>
              <a:t> </a:t>
            </a:r>
            <a:r>
              <a:rPr sz="1700">
                <a:hlinkClick r:id="rId4" invalidUrl="" action="" tgtFrame="" tooltip="" history="1" highlightClick="0" endSnd="0"/>
              </a:rPr>
              <a:t>author</a:t>
            </a:r>
            <a:r>
              <a:rPr sz="1700"/>
              <a:t> best known as the creator of the </a:t>
            </a:r>
            <a:r>
              <a:rPr i="1" sz="1700">
                <a:hlinkClick r:id="rId5" invalidUrl="" action="" tgtFrame="" tooltip="" history="1" highlightClick="0" endSnd="0"/>
              </a:rPr>
              <a:t>Harry</a:t>
            </a:r>
            <a:r>
              <a:rPr i="1" sz="1700">
                <a:hlinkClick r:id="rId5" invalidUrl="" action="" tgtFrame="" tooltip="" history="1" highlightClick="0" endSnd="0"/>
              </a:rPr>
              <a:t> </a:t>
            </a:r>
            <a:r>
              <a:rPr i="1" sz="1700">
                <a:hlinkClick r:id="rId5" invalidUrl="" action="" tgtFrame="" tooltip="" history="1" highlightClick="0" endSnd="0"/>
              </a:rPr>
              <a:t>Potter</a:t>
            </a:r>
            <a:r>
              <a:rPr sz="1700"/>
              <a:t> </a:t>
            </a:r>
            <a:r>
              <a:rPr sz="1700">
                <a:hlinkClick r:id="rId6" invalidUrl="" action="" tgtFrame="" tooltip="" history="1" highlightClick="0" endSnd="0"/>
              </a:rPr>
              <a:t>fantasy</a:t>
            </a:r>
            <a:r>
              <a:rPr sz="1700"/>
              <a:t> series, the idea for which was conceived whilst on a train trip from </a:t>
            </a:r>
            <a:r>
              <a:rPr sz="1700">
                <a:hlinkClick r:id="rId7" invalidUrl="" action="" tgtFrame="" tooltip="" history="1" highlightClick="0" endSnd="0"/>
              </a:rPr>
              <a:t>Manchester</a:t>
            </a:r>
            <a:r>
              <a:rPr sz="1700"/>
              <a:t> to </a:t>
            </a:r>
            <a:r>
              <a:rPr sz="1700">
                <a:hlinkClick r:id="rId8" invalidUrl="" action="" tgtFrame="" tooltip="" history="1" highlightClick="0" endSnd="0"/>
              </a:rPr>
              <a:t>London</a:t>
            </a:r>
            <a:r>
              <a:rPr sz="1700"/>
              <a:t> in 1990. The </a:t>
            </a:r>
            <a:r>
              <a:rPr i="1" sz="1700"/>
              <a:t>Potter</a:t>
            </a:r>
            <a:r>
              <a:rPr sz="1700"/>
              <a:t> books have gained worldwide attention, won multiple awards, sold more than 400 million copies, and been the basis for a popular series of films. </a:t>
            </a:r>
          </a:p>
        </p:txBody>
      </p:sp>
      <p:pic>
        <p:nvPicPr>
          <p:cNvPr id="76" name="200px-Jk-rowling-crop.jpg"/>
          <p:cNvPicPr/>
          <p:nvPr/>
        </p:nvPicPr>
        <p:blipFill>
          <a:blip r:embed="rId9">
            <a:extLst/>
          </a:blip>
          <a:stretch>
            <a:fillRect/>
          </a:stretch>
        </p:blipFill>
        <p:spPr>
          <a:xfrm>
            <a:off x="5335587" y="1981200"/>
            <a:ext cx="2540001" cy="3810000"/>
          </a:xfrm>
          <a:prstGeom prst="rect">
            <a:avLst/>
          </a:prstGeom>
          <a:ln w="12700">
            <a:miter lim="400000"/>
          </a:ln>
        </p:spPr>
      </p:pic>
    </p:spTree>
  </p:cSld>
  <p:clrMapOvr>
    <a:masterClrMapping/>
  </p:clrMapOvr>
  <p:transition spd="med" advClick="1"/>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8" name="Shape 78"/>
          <p:cNvSpPr/>
          <p:nvPr>
            <p:ph type="title"/>
          </p:nvPr>
        </p:nvSpPr>
        <p:spPr>
          <a:xfrm>
            <a:off x="574675" y="304800"/>
            <a:ext cx="8001000" cy="1216025"/>
          </a:xfrm>
          <a:prstGeom prst="rect">
            <a:avLst/>
          </a:prstGeom>
          <a:extLst>
            <a:ext uri="{C572A759-6A51-4108-AA02-DFA0A04FC94B}">
              <ma14:wrappingTextBoxFlag xmlns:ma14="http://schemas.microsoft.com/office/mac/drawingml/2011/main" val="1"/>
            </a:ext>
          </a:extLst>
        </p:spPr>
        <p:txBody>
          <a:bodyPr lIns="0" tIns="0" rIns="0" bIns="0">
            <a:normAutofit fontScale="100000" lnSpcReduction="0"/>
          </a:bodyPr>
          <a:lstStyle/>
          <a:p>
            <a:pPr lvl="0">
              <a:defRPr sz="1800"/>
            </a:pPr>
            <a:r>
              <a:rPr sz="3800"/>
              <a:t>Somerset Maugham</a:t>
            </a:r>
          </a:p>
        </p:txBody>
      </p:sp>
      <p:sp>
        <p:nvSpPr>
          <p:cNvPr id="79" name="Shape 79"/>
          <p:cNvSpPr/>
          <p:nvPr>
            <p:ph type="body" idx="1"/>
          </p:nvPr>
        </p:nvSpPr>
        <p:spPr>
          <a:xfrm>
            <a:off x="566737" y="1752600"/>
            <a:ext cx="3924301" cy="4267200"/>
          </a:xfrm>
          <a:prstGeom prst="rect">
            <a:avLst/>
          </a:prstGeom>
          <a:extLst>
            <a:ext uri="{C572A759-6A51-4108-AA02-DFA0A04FC94B}">
              <ma14:wrappingTextBoxFlag xmlns:ma14="http://schemas.microsoft.com/office/mac/drawingml/2011/main" val="1"/>
            </a:ext>
          </a:extLst>
        </p:spPr>
        <p:txBody>
          <a:bodyPr lIns="0" tIns="0" rIns="0" bIns="0">
            <a:normAutofit fontScale="100000" lnSpcReduction="0"/>
          </a:bodyPr>
          <a:lstStyle/>
          <a:p>
            <a:pPr lvl="0" marL="310133" indent="-310133" defTabSz="713231">
              <a:spcBef>
                <a:spcPts val="400"/>
              </a:spcBef>
              <a:buChar char="□"/>
              <a:defRPr sz="1800"/>
            </a:pPr>
            <a:r>
              <a:rPr sz="1716"/>
              <a:t>William Somerset Maugham (25 January 1874 – 16 December 1965) was an English playwright, novelist and short story writer. He was among the most popular writers of his era, and reputedly, the highest paid author during the 1930s.</a:t>
            </a:r>
            <a:endParaRPr sz="1716"/>
          </a:p>
          <a:p>
            <a:pPr lvl="0" marL="366521" indent="-366521" defTabSz="713231">
              <a:spcBef>
                <a:spcPts val="400"/>
              </a:spcBef>
              <a:buChar char="□"/>
              <a:defRPr sz="1800"/>
            </a:pPr>
            <a:endParaRPr sz="1716"/>
          </a:p>
          <a:p>
            <a:pPr lvl="0" marL="0" indent="0" defTabSz="356615">
              <a:spcBef>
                <a:spcPts val="0"/>
              </a:spcBef>
              <a:buClrTx/>
              <a:buSzTx/>
              <a:buFontTx/>
              <a:buNone/>
              <a:defRPr sz="1800"/>
            </a:pPr>
            <a:endParaRPr sz="935">
              <a:latin typeface="+mn-lt"/>
              <a:ea typeface="+mn-ea"/>
              <a:cs typeface="+mn-cs"/>
              <a:sym typeface="Helvetica"/>
            </a:endParaRPr>
          </a:p>
          <a:p>
            <a:pPr lvl="0" marL="0" indent="0" algn="ctr" defTabSz="356615">
              <a:spcBef>
                <a:spcPts val="0"/>
              </a:spcBef>
              <a:buClrTx/>
              <a:buSzTx/>
              <a:buFontTx/>
              <a:buNone/>
              <a:defRPr sz="1800"/>
            </a:pPr>
            <a:r>
              <a:rPr b="1" sz="1482">
                <a:solidFill>
                  <a:srgbClr val="252525"/>
                </a:solidFill>
                <a:latin typeface="+mn-lt"/>
                <a:ea typeface="+mn-ea"/>
                <a:cs typeface="+mn-cs"/>
                <a:sym typeface="Helvetica"/>
              </a:rPr>
              <a:t>   Notable works</a:t>
            </a:r>
            <a:endParaRPr b="1" sz="1482">
              <a:latin typeface="+mn-lt"/>
              <a:ea typeface="+mn-ea"/>
              <a:cs typeface="+mn-cs"/>
              <a:sym typeface="Helvetica"/>
            </a:endParaRPr>
          </a:p>
          <a:p>
            <a:pPr lvl="0" marL="0" indent="0" algn="ctr" defTabSz="356615">
              <a:spcBef>
                <a:spcPts val="0"/>
              </a:spcBef>
              <a:buClrTx/>
              <a:buSzTx/>
              <a:buFontTx/>
              <a:buNone/>
              <a:defRPr sz="1800"/>
            </a:pPr>
            <a:r>
              <a:rPr i="1" sz="1482">
                <a:solidFill>
                  <a:srgbClr val="0645AD"/>
                </a:solidFill>
                <a:latin typeface="+mn-lt"/>
                <a:ea typeface="+mn-ea"/>
                <a:cs typeface="+mn-cs"/>
                <a:sym typeface="Helvetica"/>
                <a:hlinkClick r:id="rId2" invalidUrl="" action="" tgtFrame="" tooltip="" history="1" highlightClick="0" endSnd="0"/>
              </a:rPr>
              <a:t>Of Human Bondage</a:t>
            </a:r>
            <a:endParaRPr sz="1482">
              <a:latin typeface="+mn-lt"/>
              <a:ea typeface="+mn-ea"/>
              <a:cs typeface="+mn-cs"/>
              <a:sym typeface="Helvetica"/>
            </a:endParaRPr>
          </a:p>
          <a:p>
            <a:pPr lvl="0" marL="0" indent="0" algn="ctr" defTabSz="356615">
              <a:spcBef>
                <a:spcPts val="0"/>
              </a:spcBef>
              <a:buClrTx/>
              <a:buSzTx/>
              <a:buFontTx/>
              <a:buNone/>
              <a:defRPr sz="1800"/>
            </a:pPr>
            <a:r>
              <a:rPr i="1" sz="1482">
                <a:solidFill>
                  <a:srgbClr val="0645AD"/>
                </a:solidFill>
                <a:latin typeface="+mn-lt"/>
                <a:ea typeface="+mn-ea"/>
                <a:cs typeface="+mn-cs"/>
                <a:sym typeface="Helvetica"/>
                <a:hlinkClick r:id="rId3" invalidUrl="" action="" tgtFrame="" tooltip="" history="1" highlightClick="0" endSnd="0"/>
              </a:rPr>
              <a:t>The Moon and Sixpence</a:t>
            </a:r>
            <a:endParaRPr sz="1482">
              <a:latin typeface="+mn-lt"/>
              <a:ea typeface="+mn-ea"/>
              <a:cs typeface="+mn-cs"/>
              <a:sym typeface="Helvetica"/>
            </a:endParaRPr>
          </a:p>
          <a:p>
            <a:pPr lvl="0" marL="0" indent="0" algn="ctr" defTabSz="356615">
              <a:spcBef>
                <a:spcPts val="0"/>
              </a:spcBef>
              <a:buClrTx/>
              <a:buSzTx/>
              <a:buFontTx/>
              <a:buNone/>
              <a:defRPr sz="1800"/>
            </a:pPr>
            <a:r>
              <a:rPr i="1" sz="1482">
                <a:solidFill>
                  <a:srgbClr val="0645AD"/>
                </a:solidFill>
                <a:latin typeface="+mn-lt"/>
                <a:ea typeface="+mn-ea"/>
                <a:cs typeface="+mn-cs"/>
                <a:sym typeface="Helvetica"/>
                <a:hlinkClick r:id="rId4" invalidUrl="" action="" tgtFrame="" tooltip="" history="1" highlightClick="0" endSnd="0"/>
              </a:rPr>
              <a:t>The Letter</a:t>
            </a:r>
            <a:endParaRPr sz="1482">
              <a:latin typeface="+mn-lt"/>
              <a:ea typeface="+mn-ea"/>
              <a:cs typeface="+mn-cs"/>
              <a:sym typeface="Helvetica"/>
            </a:endParaRPr>
          </a:p>
          <a:p>
            <a:pPr lvl="0" marL="0" indent="0" algn="ctr" defTabSz="356615">
              <a:spcBef>
                <a:spcPts val="0"/>
              </a:spcBef>
              <a:buClrTx/>
              <a:buSzTx/>
              <a:buFontTx/>
              <a:buNone/>
              <a:defRPr sz="1800"/>
            </a:pPr>
            <a:r>
              <a:rPr i="1" sz="1482">
                <a:solidFill>
                  <a:srgbClr val="0645AD"/>
                </a:solidFill>
                <a:latin typeface="+mn-lt"/>
                <a:ea typeface="+mn-ea"/>
                <a:cs typeface="+mn-cs"/>
                <a:sym typeface="Helvetica"/>
                <a:hlinkClick r:id="rId5" invalidUrl="" action="" tgtFrame="" tooltip="" history="1" highlightClick="0" endSnd="0"/>
              </a:rPr>
              <a:t>The Razor's Edge</a:t>
            </a:r>
            <a:endParaRPr sz="1482">
              <a:latin typeface="+mn-lt"/>
              <a:ea typeface="+mn-ea"/>
              <a:cs typeface="+mn-cs"/>
              <a:sym typeface="Helvetica"/>
            </a:endParaRPr>
          </a:p>
        </p:txBody>
      </p:sp>
      <p:pic>
        <p:nvPicPr>
          <p:cNvPr id="80" name="200px-Maugham.jpg"/>
          <p:cNvPicPr/>
          <p:nvPr/>
        </p:nvPicPr>
        <p:blipFill>
          <a:blip r:embed="rId6">
            <a:extLst/>
          </a:blip>
          <a:stretch>
            <a:fillRect/>
          </a:stretch>
        </p:blipFill>
        <p:spPr>
          <a:xfrm>
            <a:off x="5292725" y="2060575"/>
            <a:ext cx="3128963" cy="3455988"/>
          </a:xfrm>
          <a:prstGeom prst="rect">
            <a:avLst/>
          </a:prstGeom>
          <a:ln w="12700">
            <a:miter lim="400000"/>
          </a:ln>
        </p:spPr>
      </p:pic>
    </p:spTree>
  </p:cSld>
  <p:clrMapOvr>
    <a:masterClrMapping/>
  </p:clrMapOvr>
  <p:transition spd="med" advClick="1"/>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2" name="Shape 82"/>
          <p:cNvSpPr/>
          <p:nvPr>
            <p:ph type="title"/>
          </p:nvPr>
        </p:nvSpPr>
        <p:spPr>
          <a:xfrm>
            <a:off x="574675" y="304800"/>
            <a:ext cx="8001000" cy="1216025"/>
          </a:xfrm>
          <a:prstGeom prst="rect">
            <a:avLst/>
          </a:prstGeom>
          <a:extLst>
            <a:ext uri="{C572A759-6A51-4108-AA02-DFA0A04FC94B}">
              <ma14:wrappingTextBoxFlag xmlns:ma14="http://schemas.microsoft.com/office/mac/drawingml/2011/main" val="1"/>
            </a:ext>
          </a:extLst>
        </p:spPr>
        <p:txBody>
          <a:bodyPr lIns="0" tIns="0" rIns="0" bIns="0">
            <a:normAutofit fontScale="100000" lnSpcReduction="0"/>
          </a:bodyPr>
          <a:lstStyle/>
          <a:p>
            <a:pPr lvl="0">
              <a:defRPr sz="1800"/>
            </a:pPr>
            <a:r>
              <a:rPr sz="3800"/>
              <a:t> Robert Louis Stevenson</a:t>
            </a:r>
          </a:p>
        </p:txBody>
      </p:sp>
      <p:sp>
        <p:nvSpPr>
          <p:cNvPr id="83" name="Shape 83"/>
          <p:cNvSpPr/>
          <p:nvPr>
            <p:ph type="body" idx="1"/>
          </p:nvPr>
        </p:nvSpPr>
        <p:spPr>
          <a:xfrm>
            <a:off x="566737" y="1752600"/>
            <a:ext cx="3924301" cy="4267200"/>
          </a:xfrm>
          <a:prstGeom prst="rect">
            <a:avLst/>
          </a:prstGeom>
          <a:extLst>
            <a:ext uri="{C572A759-6A51-4108-AA02-DFA0A04FC94B}">
              <ma14:wrappingTextBoxFlag xmlns:ma14="http://schemas.microsoft.com/office/mac/drawingml/2011/main" val="1"/>
            </a:ext>
          </a:extLst>
        </p:spPr>
        <p:txBody>
          <a:bodyPr lIns="0" tIns="0" rIns="0" bIns="0">
            <a:normAutofit fontScale="100000" lnSpcReduction="0"/>
          </a:bodyPr>
          <a:lstStyle/>
          <a:p>
            <a:pPr lvl="0" marL="234950" indent="-234950">
              <a:lnSpc>
                <a:spcPct val="80000"/>
              </a:lnSpc>
              <a:spcBef>
                <a:spcPts val="300"/>
              </a:spcBef>
              <a:buChar char="□"/>
              <a:defRPr sz="1800"/>
            </a:pPr>
            <a:r>
              <a:rPr sz="1300"/>
              <a:t>(13 November 1850 – 3 December 1894) was a Scottish novelist, poet, essayist and travel writer. Stevenson was greatly admired by many authors, including Jorge Luis Borges, Ernest Hemingway</a:t>
            </a:r>
            <a:r>
              <a:rPr sz="1300"/>
              <a:t> </a:t>
            </a:r>
            <a:r>
              <a:rPr sz="1300"/>
              <a:t>etc…</a:t>
            </a:r>
            <a:endParaRPr sz="1300"/>
          </a:p>
          <a:p>
            <a:pPr lvl="0" marL="234950" indent="-234950">
              <a:lnSpc>
                <a:spcPct val="80000"/>
              </a:lnSpc>
              <a:spcBef>
                <a:spcPts val="300"/>
              </a:spcBef>
              <a:buChar char="□"/>
              <a:defRPr sz="1800"/>
            </a:pPr>
            <a:r>
              <a:rPr sz="1300"/>
              <a:t>Novels</a:t>
            </a:r>
            <a:endParaRPr sz="1300"/>
          </a:p>
          <a:p>
            <a:pPr lvl="0" marL="234950" indent="-234950">
              <a:lnSpc>
                <a:spcPct val="80000"/>
              </a:lnSpc>
              <a:spcBef>
                <a:spcPts val="300"/>
              </a:spcBef>
              <a:buChar char="□"/>
              <a:defRPr sz="1800"/>
            </a:pPr>
            <a:r>
              <a:rPr sz="1300"/>
              <a:t>Treasure Island (1883) His first major success, a tale of piracy, buried treasure, and adventure, has been filmed frequently. He originally entitled it The Sea Cook but an editor changed it.</a:t>
            </a:r>
            <a:endParaRPr sz="1300"/>
          </a:p>
          <a:p>
            <a:pPr lvl="0" marL="234950" indent="-234950">
              <a:lnSpc>
                <a:spcPct val="80000"/>
              </a:lnSpc>
              <a:spcBef>
                <a:spcPts val="300"/>
              </a:spcBef>
              <a:buChar char="□"/>
              <a:defRPr sz="1800"/>
            </a:pPr>
            <a:r>
              <a:rPr sz="1300"/>
              <a:t>The Black Arrow: A Tale of the Two Roses (1883) An historical adventure novel and romance set during the Wars of the Roses.</a:t>
            </a:r>
            <a:endParaRPr sz="1300"/>
          </a:p>
          <a:p>
            <a:pPr lvl="0" marL="234950" indent="-234950">
              <a:lnSpc>
                <a:spcPct val="80000"/>
              </a:lnSpc>
              <a:spcBef>
                <a:spcPts val="300"/>
              </a:spcBef>
              <a:buChar char="□"/>
              <a:defRPr sz="1800"/>
            </a:pPr>
            <a:r>
              <a:rPr sz="1300"/>
              <a:t>Prince Otto (1885) Stevenson’s third full-length narrative, an action romance set in the imaginary Germanic state of Grünewald.</a:t>
            </a:r>
          </a:p>
        </p:txBody>
      </p:sp>
      <p:pic>
        <p:nvPicPr>
          <p:cNvPr id="84" name="250px-Robert_louis_stevenson.jpg"/>
          <p:cNvPicPr/>
          <p:nvPr/>
        </p:nvPicPr>
        <p:blipFill>
          <a:blip r:embed="rId2">
            <a:extLst/>
          </a:blip>
          <a:stretch>
            <a:fillRect/>
          </a:stretch>
        </p:blipFill>
        <p:spPr>
          <a:xfrm>
            <a:off x="5435600" y="2060575"/>
            <a:ext cx="2808288" cy="3816350"/>
          </a:xfrm>
          <a:prstGeom prst="rect">
            <a:avLst/>
          </a:prstGeom>
          <a:ln w="12700">
            <a:miter lim="400000"/>
          </a:ln>
        </p:spPr>
      </p:pic>
    </p:spTree>
  </p:cSld>
  <p:clrMapOvr>
    <a:masterClrMapping/>
  </p:clrMapOvr>
  <p:transition spd="med" advClick="1"/>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6" name="Shape 86"/>
          <p:cNvSpPr/>
          <p:nvPr>
            <p:ph type="title"/>
          </p:nvPr>
        </p:nvSpPr>
        <p:spPr>
          <a:xfrm>
            <a:off x="574675" y="304800"/>
            <a:ext cx="8001000" cy="1216025"/>
          </a:xfrm>
          <a:prstGeom prst="rect">
            <a:avLst/>
          </a:prstGeom>
          <a:extLst>
            <a:ext uri="{C572A759-6A51-4108-AA02-DFA0A04FC94B}">
              <ma14:wrappingTextBoxFlag xmlns:ma14="http://schemas.microsoft.com/office/mac/drawingml/2011/main" val="1"/>
            </a:ext>
          </a:extLst>
        </p:spPr>
        <p:txBody>
          <a:bodyPr lIns="0" tIns="0" rIns="0" bIns="0">
            <a:normAutofit fontScale="100000" lnSpcReduction="0"/>
          </a:bodyPr>
          <a:lstStyle/>
          <a:p>
            <a:pPr lvl="0">
              <a:defRPr sz="1800"/>
            </a:pPr>
            <a:r>
              <a:rPr sz="3800"/>
              <a:t>George Gordon Byron</a:t>
            </a:r>
          </a:p>
        </p:txBody>
      </p:sp>
      <p:sp>
        <p:nvSpPr>
          <p:cNvPr id="87" name="Shape 87"/>
          <p:cNvSpPr/>
          <p:nvPr>
            <p:ph type="body" idx="1"/>
          </p:nvPr>
        </p:nvSpPr>
        <p:spPr>
          <a:xfrm>
            <a:off x="566737" y="1752600"/>
            <a:ext cx="3924301" cy="4267200"/>
          </a:xfrm>
          <a:prstGeom prst="rect">
            <a:avLst/>
          </a:prstGeom>
          <a:extLst>
            <a:ext uri="{C572A759-6A51-4108-AA02-DFA0A04FC94B}">
              <ma14:wrappingTextBoxFlag xmlns:ma14="http://schemas.microsoft.com/office/mac/drawingml/2011/main" val="1"/>
            </a:ext>
          </a:extLst>
        </p:spPr>
        <p:txBody>
          <a:bodyPr lIns="0" tIns="0" rIns="0" bIns="0">
            <a:normAutofit fontScale="100000" lnSpcReduction="0"/>
          </a:bodyPr>
          <a:lstStyle>
            <a:lvl1pPr marL="307242" indent="-307242">
              <a:lnSpc>
                <a:spcPct val="80000"/>
              </a:lnSpc>
              <a:spcBef>
                <a:spcPts val="400"/>
              </a:spcBef>
              <a:buChar char="□"/>
              <a:defRPr sz="1700"/>
            </a:lvl1pPr>
          </a:lstStyle>
          <a:p>
            <a:pPr lvl="0">
              <a:defRPr sz="1800"/>
            </a:pPr>
            <a:r>
              <a:rPr sz="1700"/>
              <a:t>(22 January 1788– 19 April 1824) was a British poet and a leading figure in Romanticism. Amongst Byron's best-known works are the brief poems She Walks in Beauty, When We Two Parted, and So, we'll go no more a roving, in addition to the narrative poems Childe Harold's Pilgrimage and Don Juan. He is regarded as one of the greatest British poets and remains widely read and influential, both in the English-speaking world and beyond.</a:t>
            </a:r>
          </a:p>
        </p:txBody>
      </p:sp>
      <p:pic>
        <p:nvPicPr>
          <p:cNvPr id="88" name="200px-George_Gordon_Byron2.jpg"/>
          <p:cNvPicPr/>
          <p:nvPr/>
        </p:nvPicPr>
        <p:blipFill>
          <a:blip r:embed="rId2">
            <a:extLst/>
          </a:blip>
          <a:stretch>
            <a:fillRect/>
          </a:stretch>
        </p:blipFill>
        <p:spPr>
          <a:xfrm>
            <a:off x="5435600" y="1989137"/>
            <a:ext cx="2736850" cy="3887788"/>
          </a:xfrm>
          <a:prstGeom prst="rect">
            <a:avLst/>
          </a:prstGeom>
          <a:ln w="12700">
            <a:miter lim="400000"/>
          </a:ln>
        </p:spPr>
      </p:pic>
    </p:spTree>
  </p:cSld>
  <p:clrMapOvr>
    <a:masterClrMapping/>
  </p:clrMapOvr>
  <p:transition spd="med" advClick="1"/>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4" name="Shape 34"/>
          <p:cNvSpPr/>
          <p:nvPr>
            <p:ph type="title"/>
          </p:nvPr>
        </p:nvSpPr>
        <p:spPr>
          <a:xfrm>
            <a:off x="574675" y="304800"/>
            <a:ext cx="8001000" cy="1216025"/>
          </a:xfrm>
          <a:prstGeom prst="rect">
            <a:avLst/>
          </a:prstGeom>
          <a:extLst>
            <a:ext uri="{C572A759-6A51-4108-AA02-DFA0A04FC94B}">
              <ma14:wrappingTextBoxFlag xmlns:ma14="http://schemas.microsoft.com/office/mac/drawingml/2011/main" val="1"/>
            </a:ext>
          </a:extLst>
        </p:spPr>
        <p:txBody>
          <a:bodyPr lIns="0" tIns="0" rIns="0" bIns="0">
            <a:normAutofit fontScale="100000" lnSpcReduction="0"/>
          </a:bodyPr>
          <a:lstStyle/>
          <a:p>
            <a:pPr lvl="0">
              <a:defRPr sz="1800"/>
            </a:pPr>
            <a:r>
              <a:rPr sz="3800"/>
              <a:t>Willam Shakespeare</a:t>
            </a:r>
          </a:p>
        </p:txBody>
      </p:sp>
      <p:sp>
        <p:nvSpPr>
          <p:cNvPr id="35" name="Shape 35"/>
          <p:cNvSpPr/>
          <p:nvPr>
            <p:ph type="body" idx="1"/>
          </p:nvPr>
        </p:nvSpPr>
        <p:spPr>
          <a:xfrm>
            <a:off x="566737" y="1752600"/>
            <a:ext cx="3925888" cy="4267200"/>
          </a:xfrm>
          <a:prstGeom prst="rect">
            <a:avLst/>
          </a:prstGeom>
          <a:extLst>
            <a:ext uri="{C572A759-6A51-4108-AA02-DFA0A04FC94B}">
              <ma14:wrappingTextBoxFlag xmlns:ma14="http://schemas.microsoft.com/office/mac/drawingml/2011/main" val="1"/>
            </a:ext>
          </a:extLst>
        </p:spPr>
        <p:txBody>
          <a:bodyPr lIns="0" tIns="0" rIns="0" bIns="0">
            <a:normAutofit fontScale="100000" lnSpcReduction="0"/>
          </a:bodyPr>
          <a:lstStyle/>
          <a:p>
            <a:pPr lvl="0" marL="268385" indent="-268385" defTabSz="905255">
              <a:lnSpc>
                <a:spcPct val="80000"/>
              </a:lnSpc>
              <a:spcBef>
                <a:spcPts val="300"/>
              </a:spcBef>
              <a:buChar char="□"/>
              <a:defRPr sz="1800"/>
            </a:pPr>
            <a:r>
              <a:rPr sz="1485"/>
              <a:t>William Shakespeare (baptised 26 April 1564 – died 23 April 1616) was an English poet and playwright, widely regarded as the greatest writer in the English language and the world's preeminent dramatist. He is often called England's national poet and the "Bard of Avon".His surviving works, including some collaborations, consist of 38 plays,154 sonnets, two long narrative poems, and several other poems. His plays have been translated into every major living language and are performed more often than those of any other playwright.</a:t>
            </a:r>
            <a:endParaRPr sz="1485"/>
          </a:p>
          <a:p>
            <a:pPr lvl="0" marL="465201" indent="-465201" defTabSz="905255">
              <a:lnSpc>
                <a:spcPct val="80000"/>
              </a:lnSpc>
              <a:spcBef>
                <a:spcPts val="300"/>
              </a:spcBef>
              <a:buChar char="□"/>
              <a:defRPr sz="1800"/>
            </a:pPr>
            <a:endParaRPr sz="1485"/>
          </a:p>
          <a:p>
            <a:pPr lvl="0" marL="268385" indent="-268385" defTabSz="905255">
              <a:lnSpc>
                <a:spcPct val="80000"/>
              </a:lnSpc>
              <a:spcBef>
                <a:spcPts val="300"/>
              </a:spcBef>
              <a:buChar char="□"/>
              <a:defRPr sz="1800"/>
            </a:pPr>
            <a:r>
              <a:rPr sz="1485"/>
              <a:t>The most famous books are «Romeo and Juliet», «Sonnets»,</a:t>
            </a:r>
            <a:endParaRPr sz="1485"/>
          </a:p>
          <a:p>
            <a:pPr lvl="0" marL="268385" indent="-268385" defTabSz="905255">
              <a:lnSpc>
                <a:spcPct val="80000"/>
              </a:lnSpc>
              <a:spcBef>
                <a:spcPts val="300"/>
              </a:spcBef>
              <a:buChar char="□"/>
              <a:defRPr sz="1800"/>
            </a:pPr>
            <a:r>
              <a:rPr sz="1485"/>
              <a:t>«</a:t>
            </a:r>
            <a:r>
              <a:rPr sz="1386"/>
              <a:t>Hamlet, Prince of Denmark»</a:t>
            </a:r>
          </a:p>
        </p:txBody>
      </p:sp>
      <p:pic>
        <p:nvPicPr>
          <p:cNvPr id="36" name="468px-Shakespeare.jpg"/>
          <p:cNvPicPr/>
          <p:nvPr/>
        </p:nvPicPr>
        <p:blipFill>
          <a:blip r:embed="rId2">
            <a:extLst/>
          </a:blip>
          <a:stretch>
            <a:fillRect/>
          </a:stretch>
        </p:blipFill>
        <p:spPr>
          <a:xfrm>
            <a:off x="4940300" y="1752600"/>
            <a:ext cx="3328988" cy="4267200"/>
          </a:xfrm>
          <a:prstGeom prst="rect">
            <a:avLst/>
          </a:prstGeom>
          <a:ln w="12700">
            <a:miter lim="400000"/>
          </a:ln>
        </p:spPr>
      </p:pic>
    </p:spTree>
  </p:cSld>
  <p:clrMapOvr>
    <a:masterClrMapping/>
  </p:clrMapOvr>
  <p:transition spd="med" advClick="1"/>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8" name="Shape 38"/>
          <p:cNvSpPr/>
          <p:nvPr>
            <p:ph type="title"/>
          </p:nvPr>
        </p:nvSpPr>
        <p:spPr>
          <a:xfrm>
            <a:off x="574675" y="304800"/>
            <a:ext cx="8001000" cy="1216025"/>
          </a:xfrm>
          <a:prstGeom prst="rect">
            <a:avLst/>
          </a:prstGeom>
          <a:extLst>
            <a:ext uri="{C572A759-6A51-4108-AA02-DFA0A04FC94B}">
              <ma14:wrappingTextBoxFlag xmlns:ma14="http://schemas.microsoft.com/office/mac/drawingml/2011/main" val="1"/>
            </a:ext>
          </a:extLst>
        </p:spPr>
        <p:txBody>
          <a:bodyPr lIns="0" tIns="0" rIns="0" bIns="0">
            <a:normAutofit fontScale="100000" lnSpcReduction="0"/>
          </a:bodyPr>
          <a:lstStyle/>
          <a:p>
            <a:pPr lvl="0">
              <a:defRPr sz="1800"/>
            </a:pPr>
            <a:r>
              <a:rPr sz="3800"/>
              <a:t>Oscar Wilde</a:t>
            </a:r>
          </a:p>
        </p:txBody>
      </p:sp>
      <p:sp>
        <p:nvSpPr>
          <p:cNvPr id="39" name="Shape 39"/>
          <p:cNvSpPr/>
          <p:nvPr>
            <p:ph type="body" idx="1"/>
          </p:nvPr>
        </p:nvSpPr>
        <p:spPr>
          <a:xfrm>
            <a:off x="566737" y="1752600"/>
            <a:ext cx="3925888" cy="4267200"/>
          </a:xfrm>
          <a:prstGeom prst="rect">
            <a:avLst/>
          </a:prstGeom>
          <a:extLst>
            <a:ext uri="{C572A759-6A51-4108-AA02-DFA0A04FC94B}">
              <ma14:wrappingTextBoxFlag xmlns:ma14="http://schemas.microsoft.com/office/mac/drawingml/2011/main" val="1"/>
            </a:ext>
          </a:extLst>
        </p:spPr>
        <p:txBody>
          <a:bodyPr lIns="0" tIns="0" rIns="0" bIns="0">
            <a:normAutofit fontScale="100000" lnSpcReduction="0"/>
          </a:bodyPr>
          <a:lstStyle/>
          <a:p>
            <a:pPr lvl="0" marL="307242" indent="-307242">
              <a:lnSpc>
                <a:spcPct val="80000"/>
              </a:lnSpc>
              <a:spcBef>
                <a:spcPts val="400"/>
              </a:spcBef>
              <a:buChar char="□"/>
              <a:defRPr sz="1800"/>
            </a:pPr>
            <a:r>
              <a:rPr b="1" sz="1700"/>
              <a:t>   Oscar Fingal O'Flahertie Wills </a:t>
            </a:r>
            <a:r>
              <a:rPr b="1" sz="1400"/>
              <a:t>Wilde (16 October 1854 – 30 November 1900) was an Irish playwright, poet and author of numerous short stories and one novel. Known for his biting wit, he became one of the most successful playwrights of the late Victorian era in London, and one of the greatest celebrities of his day. Several of his plays continue to be widely performed</a:t>
            </a:r>
            <a:r>
              <a:rPr b="1" sz="1400"/>
              <a:t>.</a:t>
            </a:r>
            <a:r>
              <a:rPr b="1" sz="1400"/>
              <a:t> </a:t>
            </a:r>
            <a:endParaRPr b="1" sz="1400"/>
          </a:p>
          <a:p>
            <a:pPr lvl="0" marL="253023" indent="-253023">
              <a:lnSpc>
                <a:spcPct val="80000"/>
              </a:lnSpc>
              <a:spcBef>
                <a:spcPts val="300"/>
              </a:spcBef>
              <a:buChar char="□"/>
              <a:defRPr sz="1800"/>
            </a:pPr>
            <a:r>
              <a:rPr b="1" sz="1400"/>
              <a:t>Novels</a:t>
            </a:r>
            <a:endParaRPr b="1" sz="1400"/>
          </a:p>
          <a:p>
            <a:pPr lvl="0" marL="253023" indent="-253023">
              <a:lnSpc>
                <a:spcPct val="80000"/>
              </a:lnSpc>
              <a:spcBef>
                <a:spcPts val="300"/>
              </a:spcBef>
              <a:buChar char="□"/>
              <a:defRPr sz="1800"/>
            </a:pPr>
            <a:r>
              <a:rPr b="1" sz="1400"/>
              <a:t>The Picture of Dorian Gray (1890)</a:t>
            </a:r>
            <a:endParaRPr b="1" sz="1400"/>
          </a:p>
          <a:p>
            <a:pPr lvl="0" marL="253023" indent="-253023">
              <a:lnSpc>
                <a:spcPct val="80000"/>
              </a:lnSpc>
              <a:spcBef>
                <a:spcPts val="300"/>
              </a:spcBef>
              <a:buChar char="□"/>
              <a:defRPr sz="1800"/>
            </a:pPr>
            <a:r>
              <a:rPr b="1" sz="1400"/>
              <a:t>Teleny, or The Reverse of the Medal (Paris, 1893)</a:t>
            </a:r>
          </a:p>
        </p:txBody>
      </p:sp>
      <p:pic>
        <p:nvPicPr>
          <p:cNvPr id="40" name="399px-Oscar_Wilde_portrait.jpg"/>
          <p:cNvPicPr/>
          <p:nvPr/>
        </p:nvPicPr>
        <p:blipFill>
          <a:blip r:embed="rId2">
            <a:extLst/>
          </a:blip>
          <a:stretch>
            <a:fillRect/>
          </a:stretch>
        </p:blipFill>
        <p:spPr>
          <a:xfrm>
            <a:off x="5186362" y="1752600"/>
            <a:ext cx="2836863" cy="4267200"/>
          </a:xfrm>
          <a:prstGeom prst="rect">
            <a:avLst/>
          </a:prstGeom>
          <a:ln w="12700">
            <a:miter lim="400000"/>
          </a:ln>
        </p:spPr>
      </p:pic>
    </p:spTree>
  </p:cSld>
  <p:clrMapOvr>
    <a:masterClrMapping/>
  </p:clrMapOvr>
  <p:transition spd="med" advClick="1"/>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2" name="Shape 42"/>
          <p:cNvSpPr/>
          <p:nvPr>
            <p:ph type="title"/>
          </p:nvPr>
        </p:nvSpPr>
        <p:spPr>
          <a:xfrm>
            <a:off x="574675" y="304800"/>
            <a:ext cx="8001000" cy="1216025"/>
          </a:xfrm>
          <a:prstGeom prst="rect">
            <a:avLst/>
          </a:prstGeom>
          <a:extLst>
            <a:ext uri="{C572A759-6A51-4108-AA02-DFA0A04FC94B}">
              <ma14:wrappingTextBoxFlag xmlns:ma14="http://schemas.microsoft.com/office/mac/drawingml/2011/main" val="1"/>
            </a:ext>
          </a:extLst>
        </p:spPr>
        <p:txBody>
          <a:bodyPr lIns="0" tIns="0" rIns="0" bIns="0">
            <a:normAutofit fontScale="100000" lnSpcReduction="0"/>
          </a:bodyPr>
          <a:lstStyle/>
          <a:p>
            <a:pPr lvl="0">
              <a:defRPr sz="1800"/>
            </a:pPr>
            <a:r>
              <a:rPr sz="3800"/>
              <a:t>John Galsworthy</a:t>
            </a:r>
          </a:p>
        </p:txBody>
      </p:sp>
      <p:sp>
        <p:nvSpPr>
          <p:cNvPr id="43" name="Shape 43"/>
          <p:cNvSpPr/>
          <p:nvPr>
            <p:ph type="body" idx="1"/>
          </p:nvPr>
        </p:nvSpPr>
        <p:spPr>
          <a:xfrm>
            <a:off x="566737" y="1752600"/>
            <a:ext cx="3924301" cy="4267200"/>
          </a:xfrm>
          <a:prstGeom prst="rect">
            <a:avLst/>
          </a:prstGeom>
          <a:extLst>
            <a:ext uri="{C572A759-6A51-4108-AA02-DFA0A04FC94B}">
              <ma14:wrappingTextBoxFlag xmlns:ma14="http://schemas.microsoft.com/office/mac/drawingml/2011/main" val="1"/>
            </a:ext>
          </a:extLst>
        </p:spPr>
        <p:txBody>
          <a:bodyPr lIns="0" tIns="0" rIns="0" bIns="0">
            <a:normAutofit fontScale="100000" lnSpcReduction="0"/>
          </a:bodyPr>
          <a:lstStyle/>
          <a:p>
            <a:pPr lvl="0" marL="397607" indent="-397607">
              <a:spcBef>
                <a:spcPts val="500"/>
              </a:spcBef>
              <a:buChar char="□"/>
              <a:defRPr sz="1800"/>
            </a:pPr>
            <a:r>
              <a:rPr b="1" sz="2200"/>
              <a:t>John Galsworthy</a:t>
            </a:r>
            <a:r>
              <a:rPr sz="2200"/>
              <a:t>   (14 August 1867 – 31 January 1933) was an </a:t>
            </a:r>
            <a:r>
              <a:rPr sz="2200">
                <a:hlinkClick r:id="rId2" invalidUrl="" action="" tgtFrame="" tooltip="" history="1" highlightClick="0" endSnd="0"/>
              </a:rPr>
              <a:t>English</a:t>
            </a:r>
            <a:r>
              <a:rPr sz="2200"/>
              <a:t> </a:t>
            </a:r>
            <a:r>
              <a:rPr sz="2200">
                <a:hlinkClick r:id="rId3" invalidUrl="" action="" tgtFrame="" tooltip="" history="1" highlightClick="0" endSnd="0"/>
              </a:rPr>
              <a:t>novelist</a:t>
            </a:r>
            <a:r>
              <a:rPr sz="2200"/>
              <a:t> and playwright. Notable works include </a:t>
            </a:r>
            <a:r>
              <a:rPr i="1" sz="2200">
                <a:hlinkClick r:id="rId4" invalidUrl="" action="" tgtFrame="" tooltip="" history="1" highlightClick="0" endSnd="0"/>
              </a:rPr>
              <a:t>The</a:t>
            </a:r>
            <a:r>
              <a:rPr i="1" sz="2200">
                <a:hlinkClick r:id="rId4" invalidUrl="" action="" tgtFrame="" tooltip="" history="1" highlightClick="0" endSnd="0"/>
              </a:rPr>
              <a:t> </a:t>
            </a:r>
            <a:r>
              <a:rPr i="1" sz="2200">
                <a:hlinkClick r:id="rId4" invalidUrl="" action="" tgtFrame="" tooltip="" history="1" highlightClick="0" endSnd="0"/>
              </a:rPr>
              <a:t>Forsyte</a:t>
            </a:r>
            <a:r>
              <a:rPr i="1" sz="2200">
                <a:hlinkClick r:id="rId4" invalidUrl="" action="" tgtFrame="" tooltip="" history="1" highlightClick="0" endSnd="0"/>
              </a:rPr>
              <a:t> </a:t>
            </a:r>
            <a:r>
              <a:rPr i="1" sz="2200">
                <a:hlinkClick r:id="rId4" invalidUrl="" action="" tgtFrame="" tooltip="" history="1" highlightClick="0" endSnd="0"/>
              </a:rPr>
              <a:t>Saga</a:t>
            </a:r>
            <a:r>
              <a:rPr sz="2200"/>
              <a:t> (1906—1921) and its sequels, </a:t>
            </a:r>
            <a:r>
              <a:rPr i="1" sz="2200"/>
              <a:t>A Modern Comedy</a:t>
            </a:r>
            <a:r>
              <a:rPr sz="2200"/>
              <a:t> and </a:t>
            </a:r>
            <a:r>
              <a:rPr i="1" sz="2200"/>
              <a:t>End of the Chapter</a:t>
            </a:r>
            <a:r>
              <a:rPr sz="2200"/>
              <a:t>. He won the </a:t>
            </a:r>
            <a:r>
              <a:rPr sz="2200">
                <a:hlinkClick r:id="rId5" invalidUrl="" action="" tgtFrame="" tooltip="" history="1" highlightClick="0" endSnd="0"/>
              </a:rPr>
              <a:t>Nobel</a:t>
            </a:r>
            <a:r>
              <a:rPr sz="2200">
                <a:hlinkClick r:id="rId5" invalidUrl="" action="" tgtFrame="" tooltip="" history="1" highlightClick="0" endSnd="0"/>
              </a:rPr>
              <a:t> </a:t>
            </a:r>
            <a:r>
              <a:rPr sz="2200">
                <a:hlinkClick r:id="rId5" invalidUrl="" action="" tgtFrame="" tooltip="" history="1" highlightClick="0" endSnd="0"/>
              </a:rPr>
              <a:t>Prize</a:t>
            </a:r>
            <a:r>
              <a:rPr sz="2200">
                <a:hlinkClick r:id="rId5" invalidUrl="" action="" tgtFrame="" tooltip="" history="1" highlightClick="0" endSnd="0"/>
              </a:rPr>
              <a:t> </a:t>
            </a:r>
            <a:r>
              <a:rPr sz="2200">
                <a:hlinkClick r:id="rId5" invalidUrl="" action="" tgtFrame="" tooltip="" history="1" highlightClick="0" endSnd="0"/>
              </a:rPr>
              <a:t>in</a:t>
            </a:r>
            <a:r>
              <a:rPr sz="2200">
                <a:hlinkClick r:id="rId5" invalidUrl="" action="" tgtFrame="" tooltip="" history="1" highlightClick="0" endSnd="0"/>
              </a:rPr>
              <a:t> </a:t>
            </a:r>
            <a:r>
              <a:rPr sz="2200">
                <a:hlinkClick r:id="rId5" invalidUrl="" action="" tgtFrame="" tooltip="" history="1" highlightClick="0" endSnd="0"/>
              </a:rPr>
              <a:t>Literature</a:t>
            </a:r>
            <a:r>
              <a:rPr sz="2200"/>
              <a:t> in 1932. </a:t>
            </a:r>
          </a:p>
        </p:txBody>
      </p:sp>
      <p:pic>
        <p:nvPicPr>
          <p:cNvPr id="44" name="John_galsworthy.jpg"/>
          <p:cNvPicPr/>
          <p:nvPr/>
        </p:nvPicPr>
        <p:blipFill>
          <a:blip r:embed="rId6">
            <a:extLst/>
          </a:blip>
          <a:stretch>
            <a:fillRect/>
          </a:stretch>
        </p:blipFill>
        <p:spPr>
          <a:xfrm>
            <a:off x="5462587" y="2212975"/>
            <a:ext cx="2286001" cy="3346450"/>
          </a:xfrm>
          <a:prstGeom prst="rect">
            <a:avLst/>
          </a:prstGeom>
          <a:ln w="12700">
            <a:miter lim="400000"/>
          </a:ln>
        </p:spPr>
      </p:pic>
    </p:spTree>
  </p:cSld>
  <p:clrMapOvr>
    <a:masterClrMapping/>
  </p:clrMapOvr>
  <p:transition spd="med" advClick="1"/>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6" name="Shape 46"/>
          <p:cNvSpPr/>
          <p:nvPr>
            <p:ph type="title"/>
          </p:nvPr>
        </p:nvSpPr>
        <p:spPr>
          <a:xfrm>
            <a:off x="574675" y="304800"/>
            <a:ext cx="8001000" cy="1216025"/>
          </a:xfrm>
          <a:prstGeom prst="rect">
            <a:avLst/>
          </a:prstGeom>
          <a:extLst>
            <a:ext uri="{C572A759-6A51-4108-AA02-DFA0A04FC94B}">
              <ma14:wrappingTextBoxFlag xmlns:ma14="http://schemas.microsoft.com/office/mac/drawingml/2011/main" val="1"/>
            </a:ext>
          </a:extLst>
        </p:spPr>
        <p:txBody>
          <a:bodyPr lIns="0" tIns="0" rIns="0" bIns="0">
            <a:normAutofit fontScale="100000" lnSpcReduction="0"/>
          </a:bodyPr>
          <a:lstStyle/>
          <a:p>
            <a:pPr lvl="0">
              <a:defRPr sz="1800"/>
            </a:pPr>
            <a:r>
              <a:rPr sz="3800"/>
              <a:t>Daniel Defoe</a:t>
            </a:r>
          </a:p>
        </p:txBody>
      </p:sp>
      <p:sp>
        <p:nvSpPr>
          <p:cNvPr id="47" name="Shape 47"/>
          <p:cNvSpPr/>
          <p:nvPr>
            <p:ph type="body" idx="1"/>
          </p:nvPr>
        </p:nvSpPr>
        <p:spPr>
          <a:xfrm>
            <a:off x="566737" y="1752600"/>
            <a:ext cx="3924301" cy="4267200"/>
          </a:xfrm>
          <a:prstGeom prst="rect">
            <a:avLst/>
          </a:prstGeom>
          <a:extLst>
            <a:ext uri="{C572A759-6A51-4108-AA02-DFA0A04FC94B}">
              <ma14:wrappingTextBoxFlag xmlns:ma14="http://schemas.microsoft.com/office/mac/drawingml/2011/main" val="1"/>
            </a:ext>
          </a:extLst>
        </p:spPr>
        <p:txBody>
          <a:bodyPr lIns="0" tIns="0" rIns="0" bIns="0">
            <a:normAutofit fontScale="100000" lnSpcReduction="0"/>
          </a:bodyPr>
          <a:lstStyle/>
          <a:p>
            <a:pPr lvl="0" marL="271096" indent="-271096">
              <a:lnSpc>
                <a:spcPct val="80000"/>
              </a:lnSpc>
              <a:spcBef>
                <a:spcPts val="300"/>
              </a:spcBef>
              <a:buChar char="□"/>
              <a:defRPr sz="1800"/>
            </a:pPr>
            <a:r>
              <a:rPr b="1" sz="1500"/>
              <a:t>Daniel Defoe</a:t>
            </a:r>
            <a:r>
              <a:rPr sz="1500"/>
              <a:t> , (c. 1659-1661 — 24 April 1731) born </a:t>
            </a:r>
            <a:r>
              <a:rPr b="1" sz="1500"/>
              <a:t>Daniel Foe</a:t>
            </a:r>
            <a:r>
              <a:rPr sz="1500"/>
              <a:t>, was an </a:t>
            </a:r>
            <a:r>
              <a:rPr sz="1500">
                <a:hlinkClick r:id="rId2" invalidUrl="" action="" tgtFrame="" tooltip="" history="1" highlightClick="0" endSnd="0"/>
              </a:rPr>
              <a:t>English</a:t>
            </a:r>
            <a:r>
              <a:rPr sz="1500"/>
              <a:t> </a:t>
            </a:r>
            <a:r>
              <a:rPr sz="1500">
                <a:hlinkClick r:id="rId3" invalidUrl="" action="" tgtFrame="" tooltip="" history="1" highlightClick="0" endSnd="0"/>
              </a:rPr>
              <a:t>writer</a:t>
            </a:r>
            <a:r>
              <a:rPr sz="1500"/>
              <a:t>, </a:t>
            </a:r>
            <a:r>
              <a:rPr sz="1500">
                <a:hlinkClick r:id="rId4" invalidUrl="" action="" tgtFrame="" tooltip="" history="1" highlightClick="0" endSnd="0"/>
              </a:rPr>
              <a:t>journalist</a:t>
            </a:r>
            <a:r>
              <a:rPr sz="1500"/>
              <a:t>, and </a:t>
            </a:r>
            <a:r>
              <a:rPr sz="1500">
                <a:hlinkClick r:id="rId5" invalidUrl="" action="" tgtFrame="" tooltip="" history="1" highlightClick="0" endSnd="0"/>
              </a:rPr>
              <a:t>pamphleteer</a:t>
            </a:r>
            <a:r>
              <a:rPr sz="1500"/>
              <a:t>, who gained enduring fame for his novel </a:t>
            </a:r>
            <a:r>
              <a:rPr i="1" sz="1500">
                <a:hlinkClick r:id="rId6" invalidUrl="" action="" tgtFrame="" tooltip="" history="1" highlightClick="0" endSnd="0"/>
              </a:rPr>
              <a:t>Robinson</a:t>
            </a:r>
            <a:r>
              <a:rPr i="1" sz="1500">
                <a:hlinkClick r:id="rId6" invalidUrl="" action="" tgtFrame="" tooltip="" history="1" highlightClick="0" endSnd="0"/>
              </a:rPr>
              <a:t> </a:t>
            </a:r>
            <a:r>
              <a:rPr i="1" sz="1500">
                <a:hlinkClick r:id="rId6" invalidUrl="" action="" tgtFrame="" tooltip="" history="1" highlightClick="0" endSnd="0"/>
              </a:rPr>
              <a:t>Crusoe</a:t>
            </a:r>
            <a:r>
              <a:rPr sz="1500"/>
              <a:t>. Defoe is notable for being one of the earliest proponents of the </a:t>
            </a:r>
            <a:r>
              <a:rPr sz="1500">
                <a:hlinkClick r:id="rId7" invalidUrl="" action="" tgtFrame="" tooltip="" history="1" highlightClick="0" endSnd="0"/>
              </a:rPr>
              <a:t>novel</a:t>
            </a:r>
            <a:r>
              <a:rPr sz="1500"/>
              <a:t>, as he helped to popularise the form in </a:t>
            </a:r>
            <a:r>
              <a:rPr sz="1500">
                <a:hlinkClick r:id="rId8" invalidUrl="" action="" tgtFrame="" tooltip="" history="1" highlightClick="0" endSnd="0"/>
              </a:rPr>
              <a:t>Britain</a:t>
            </a:r>
            <a:r>
              <a:rPr sz="1500"/>
              <a:t>, and is even referred to by some as one of the founders of the </a:t>
            </a:r>
            <a:r>
              <a:rPr sz="1500">
                <a:hlinkClick r:id="rId9" invalidUrl="" action="" tgtFrame="" tooltip="" history="1" highlightClick="0" endSnd="0"/>
              </a:rPr>
              <a:t>English</a:t>
            </a:r>
            <a:r>
              <a:rPr sz="1500">
                <a:hlinkClick r:id="rId9" invalidUrl="" action="" tgtFrame="" tooltip="" history="1" highlightClick="0" endSnd="0"/>
              </a:rPr>
              <a:t> </a:t>
            </a:r>
            <a:r>
              <a:rPr sz="1500">
                <a:hlinkClick r:id="rId9" invalidUrl="" action="" tgtFrame="" tooltip="" history="1" highlightClick="0" endSnd="0"/>
              </a:rPr>
              <a:t>novel</a:t>
            </a:r>
            <a:r>
              <a:rPr sz="1500"/>
              <a:t>. A prolific and versatile writer, he wrote more than five hundred books, pamphlets, and journals on various topics (including politics, crime, religion, marriage, psychology and the supernatural). He was also a pioneer of </a:t>
            </a:r>
            <a:r>
              <a:rPr sz="1500">
                <a:hlinkClick r:id="rId10" invalidUrl="" action="" tgtFrame="" tooltip="" history="1" highlightClick="0" endSnd="0"/>
              </a:rPr>
              <a:t>economic</a:t>
            </a:r>
            <a:r>
              <a:rPr sz="1500">
                <a:hlinkClick r:id="rId10" invalidUrl="" action="" tgtFrame="" tooltip="" history="1" highlightClick="0" endSnd="0"/>
              </a:rPr>
              <a:t> </a:t>
            </a:r>
            <a:r>
              <a:rPr sz="1500">
                <a:hlinkClick r:id="rId10" invalidUrl="" action="" tgtFrame="" tooltip="" history="1" highlightClick="0" endSnd="0"/>
              </a:rPr>
              <a:t>journalism</a:t>
            </a:r>
            <a:r>
              <a:rPr sz="1500"/>
              <a:t>.</a:t>
            </a:r>
          </a:p>
        </p:txBody>
      </p:sp>
      <p:pic>
        <p:nvPicPr>
          <p:cNvPr id="48" name="Defoe-daniel.jpg"/>
          <p:cNvPicPr/>
          <p:nvPr/>
        </p:nvPicPr>
        <p:blipFill>
          <a:blip r:embed="rId11">
            <a:extLst/>
          </a:blip>
          <a:stretch>
            <a:fillRect/>
          </a:stretch>
        </p:blipFill>
        <p:spPr>
          <a:xfrm>
            <a:off x="5148262" y="1989137"/>
            <a:ext cx="3240088" cy="3189288"/>
          </a:xfrm>
          <a:prstGeom prst="rect">
            <a:avLst/>
          </a:prstGeom>
          <a:ln w="12700">
            <a:miter lim="400000"/>
          </a:ln>
        </p:spPr>
      </p:pic>
    </p:spTree>
  </p:cSld>
  <p:clrMapOvr>
    <a:masterClrMapping/>
  </p:clrMapOvr>
  <p:transition spd="med" advClick="1"/>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0" name="Shape 50"/>
          <p:cNvSpPr/>
          <p:nvPr>
            <p:ph type="title"/>
          </p:nvPr>
        </p:nvSpPr>
        <p:spPr>
          <a:xfrm>
            <a:off x="574675" y="304800"/>
            <a:ext cx="8001000" cy="1216025"/>
          </a:xfrm>
          <a:prstGeom prst="rect">
            <a:avLst/>
          </a:prstGeom>
          <a:extLst>
            <a:ext uri="{C572A759-6A51-4108-AA02-DFA0A04FC94B}">
              <ma14:wrappingTextBoxFlag xmlns:ma14="http://schemas.microsoft.com/office/mac/drawingml/2011/main" val="1"/>
            </a:ext>
          </a:extLst>
        </p:spPr>
        <p:txBody>
          <a:bodyPr lIns="0" tIns="0" rIns="0" bIns="0">
            <a:normAutofit fontScale="100000" lnSpcReduction="0"/>
          </a:bodyPr>
          <a:lstStyle>
            <a:lvl1pPr>
              <a:defRPr b="1" sz="3400"/>
            </a:lvl1pPr>
          </a:lstStyle>
          <a:p>
            <a:pPr lvl="0">
              <a:defRPr b="0" sz="1800"/>
            </a:pPr>
            <a:r>
              <a:rPr b="1" sz="3400"/>
              <a:t>Charles John Huffam Dickens</a:t>
            </a:r>
          </a:p>
        </p:txBody>
      </p:sp>
      <p:sp>
        <p:nvSpPr>
          <p:cNvPr id="51" name="Shape 51"/>
          <p:cNvSpPr/>
          <p:nvPr>
            <p:ph type="body" idx="1"/>
          </p:nvPr>
        </p:nvSpPr>
        <p:spPr>
          <a:xfrm>
            <a:off x="566737" y="1752600"/>
            <a:ext cx="3924301" cy="4267200"/>
          </a:xfrm>
          <a:prstGeom prst="rect">
            <a:avLst/>
          </a:prstGeom>
          <a:extLst>
            <a:ext uri="{C572A759-6A51-4108-AA02-DFA0A04FC94B}">
              <ma14:wrappingTextBoxFlag xmlns:ma14="http://schemas.microsoft.com/office/mac/drawingml/2011/main" val="1"/>
            </a:ext>
          </a:extLst>
        </p:spPr>
        <p:txBody>
          <a:bodyPr lIns="0" tIns="0" rIns="0" bIns="0">
            <a:normAutofit fontScale="100000" lnSpcReduction="0"/>
          </a:bodyPr>
          <a:lstStyle/>
          <a:p>
            <a:pPr lvl="0" marL="341942" indent="-341942" defTabSz="786384">
              <a:lnSpc>
                <a:spcPct val="80000"/>
              </a:lnSpc>
              <a:spcBef>
                <a:spcPts val="400"/>
              </a:spcBef>
              <a:buChar char="□"/>
              <a:defRPr sz="1800"/>
            </a:pPr>
            <a:r>
              <a:rPr b="1" sz="1892"/>
              <a:t>Charles John Huffam Dickens</a:t>
            </a:r>
            <a:r>
              <a:rPr sz="1892"/>
              <a:t> (7 February 1812 – 9 June 1870), pen-name </a:t>
            </a:r>
            <a:r>
              <a:rPr b="1" sz="1892"/>
              <a:t>"Boz"</a:t>
            </a:r>
            <a:r>
              <a:rPr sz="1892"/>
              <a:t>, was the most popular English novelist of the </a:t>
            </a:r>
            <a:r>
              <a:rPr sz="1892">
                <a:hlinkClick r:id="rId2" invalidUrl="" action="" tgtFrame="" tooltip="" history="1" highlightClick="0" endSnd="0"/>
              </a:rPr>
              <a:t>Victorian</a:t>
            </a:r>
            <a:r>
              <a:rPr sz="1892">
                <a:hlinkClick r:id="rId2" invalidUrl="" action="" tgtFrame="" tooltip="" history="1" highlightClick="0" endSnd="0"/>
              </a:rPr>
              <a:t> </a:t>
            </a:r>
            <a:r>
              <a:rPr sz="1892">
                <a:hlinkClick r:id="rId2" invalidUrl="" action="" tgtFrame="" tooltip="" history="1" highlightClick="0" endSnd="0"/>
              </a:rPr>
              <a:t>era</a:t>
            </a:r>
            <a:r>
              <a:rPr sz="1892"/>
              <a:t> and one of the most popular of all time. He created some of literature's most memorable characters. His novels and short stories have never gone </a:t>
            </a:r>
            <a:r>
              <a:rPr sz="1892">
                <a:hlinkClick r:id="rId3" invalidUrl="" action="" tgtFrame="" tooltip="" history="1" highlightClick="0" endSnd="0"/>
              </a:rPr>
              <a:t>out</a:t>
            </a:r>
            <a:r>
              <a:rPr sz="1892">
                <a:hlinkClick r:id="rId3" invalidUrl="" action="" tgtFrame="" tooltip="" history="1" highlightClick="0" endSnd="0"/>
              </a:rPr>
              <a:t> </a:t>
            </a:r>
            <a:r>
              <a:rPr sz="1892">
                <a:hlinkClick r:id="rId3" invalidUrl="" action="" tgtFrame="" tooltip="" history="1" highlightClick="0" endSnd="0"/>
              </a:rPr>
              <a:t>of</a:t>
            </a:r>
            <a:r>
              <a:rPr sz="1892">
                <a:hlinkClick r:id="rId3" invalidUrl="" action="" tgtFrame="" tooltip="" history="1" highlightClick="0" endSnd="0"/>
              </a:rPr>
              <a:t> </a:t>
            </a:r>
            <a:r>
              <a:rPr sz="1892">
                <a:hlinkClick r:id="rId3" invalidUrl="" action="" tgtFrame="" tooltip="" history="1" highlightClick="0" endSnd="0"/>
              </a:rPr>
              <a:t>print</a:t>
            </a:r>
            <a:r>
              <a:rPr sz="1892"/>
              <a:t>.</a:t>
            </a:r>
            <a:endParaRPr sz="1892"/>
          </a:p>
          <a:p>
            <a:pPr lvl="0" marL="404113" indent="-404113" defTabSz="786384">
              <a:lnSpc>
                <a:spcPct val="80000"/>
              </a:lnSpc>
              <a:spcBef>
                <a:spcPts val="400"/>
              </a:spcBef>
              <a:buChar char="□"/>
              <a:defRPr sz="1800"/>
            </a:pPr>
            <a:endParaRPr sz="1892"/>
          </a:p>
          <a:p>
            <a:pPr lvl="0" marL="341942" indent="-341942" defTabSz="786384">
              <a:lnSpc>
                <a:spcPct val="80000"/>
              </a:lnSpc>
              <a:spcBef>
                <a:spcPts val="400"/>
              </a:spcBef>
              <a:buChar char="□"/>
              <a:defRPr sz="1800"/>
            </a:pPr>
            <a:r>
              <a:rPr sz="1892"/>
              <a:t>The most famous books are «A Christmas carol», «A tale of two cities», «American notes»</a:t>
            </a:r>
          </a:p>
        </p:txBody>
      </p:sp>
      <p:pic>
        <p:nvPicPr>
          <p:cNvPr id="52" name="200px-Charles_Dickens_-_Project_Gutenberg_eText_13103.jpg"/>
          <p:cNvPicPr/>
          <p:nvPr/>
        </p:nvPicPr>
        <p:blipFill>
          <a:blip r:embed="rId4">
            <a:extLst/>
          </a:blip>
          <a:stretch>
            <a:fillRect/>
          </a:stretch>
        </p:blipFill>
        <p:spPr>
          <a:xfrm>
            <a:off x="5148262" y="1844675"/>
            <a:ext cx="3101976" cy="3335338"/>
          </a:xfrm>
          <a:prstGeom prst="rect">
            <a:avLst/>
          </a:prstGeom>
          <a:ln w="12700">
            <a:miter lim="400000"/>
          </a:ln>
        </p:spPr>
      </p:pic>
    </p:spTree>
  </p:cSld>
  <p:clrMapOvr>
    <a:masterClrMapping/>
  </p:clrMapOvr>
  <p:transition spd="med" advClick="1"/>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4" name="Shape 54"/>
          <p:cNvSpPr/>
          <p:nvPr>
            <p:ph type="title"/>
          </p:nvPr>
        </p:nvSpPr>
        <p:spPr>
          <a:xfrm>
            <a:off x="574675" y="304800"/>
            <a:ext cx="8001000" cy="1216025"/>
          </a:xfrm>
          <a:prstGeom prst="rect">
            <a:avLst/>
          </a:prstGeom>
          <a:extLst>
            <a:ext uri="{C572A759-6A51-4108-AA02-DFA0A04FC94B}">
              <ma14:wrappingTextBoxFlag xmlns:ma14="http://schemas.microsoft.com/office/mac/drawingml/2011/main" val="1"/>
            </a:ext>
          </a:extLst>
        </p:spPr>
        <p:txBody>
          <a:bodyPr lIns="0" tIns="0" rIns="0" bIns="0">
            <a:normAutofit fontScale="100000" lnSpcReduction="0"/>
          </a:bodyPr>
          <a:lstStyle/>
          <a:p>
            <a:pPr lvl="0">
              <a:defRPr sz="1800"/>
            </a:pPr>
            <a:r>
              <a:rPr sz="3800"/>
              <a:t>Rudyard Kipling</a:t>
            </a:r>
          </a:p>
        </p:txBody>
      </p:sp>
      <p:sp>
        <p:nvSpPr>
          <p:cNvPr id="55" name="Shape 55"/>
          <p:cNvSpPr/>
          <p:nvPr>
            <p:ph type="body" idx="1"/>
          </p:nvPr>
        </p:nvSpPr>
        <p:spPr>
          <a:xfrm>
            <a:off x="566737" y="1752600"/>
            <a:ext cx="3924301" cy="4267200"/>
          </a:xfrm>
          <a:prstGeom prst="rect">
            <a:avLst/>
          </a:prstGeom>
          <a:extLst>
            <a:ext uri="{C572A759-6A51-4108-AA02-DFA0A04FC94B}">
              <ma14:wrappingTextBoxFlag xmlns:ma14="http://schemas.microsoft.com/office/mac/drawingml/2011/main" val="1"/>
            </a:ext>
          </a:extLst>
        </p:spPr>
        <p:txBody>
          <a:bodyPr lIns="0" tIns="0" rIns="0" bIns="0">
            <a:normAutofit fontScale="100000" lnSpcReduction="0"/>
          </a:bodyPr>
          <a:lstStyle/>
          <a:p>
            <a:pPr lvl="0" marL="307242" indent="-307242">
              <a:lnSpc>
                <a:spcPct val="80000"/>
              </a:lnSpc>
              <a:spcBef>
                <a:spcPts val="400"/>
              </a:spcBef>
              <a:buChar char="□"/>
              <a:defRPr sz="1800"/>
            </a:pPr>
            <a:r>
              <a:rPr b="1" sz="1700"/>
              <a:t>Rudyard Kipling</a:t>
            </a:r>
            <a:r>
              <a:rPr sz="1700"/>
              <a:t> (30 December 1865 – 18 January 1936) was a British </a:t>
            </a:r>
            <a:r>
              <a:rPr sz="1700">
                <a:hlinkClick r:id="rId2" invalidUrl="" action="" tgtFrame="" tooltip="" history="1" highlightClick="0" endSnd="0"/>
              </a:rPr>
              <a:t>author</a:t>
            </a:r>
            <a:r>
              <a:rPr sz="1700"/>
              <a:t> and poet. Born in </a:t>
            </a:r>
            <a:r>
              <a:rPr sz="1700">
                <a:hlinkClick r:id="rId3" invalidUrl="" action="" tgtFrame="" tooltip="" history="1" highlightClick="0" endSnd="0"/>
              </a:rPr>
              <a:t>Bombay</a:t>
            </a:r>
            <a:r>
              <a:rPr sz="1700"/>
              <a:t>, </a:t>
            </a:r>
            <a:r>
              <a:rPr sz="1700">
                <a:hlinkClick r:id="rId4" invalidUrl="" action="" tgtFrame="" tooltip="" history="1" highlightClick="0" endSnd="0"/>
              </a:rPr>
              <a:t>British</a:t>
            </a:r>
            <a:r>
              <a:rPr sz="1700">
                <a:hlinkClick r:id="rId4" invalidUrl="" action="" tgtFrame="" tooltip="" history="1" highlightClick="0" endSnd="0"/>
              </a:rPr>
              <a:t> </a:t>
            </a:r>
            <a:r>
              <a:rPr sz="1700">
                <a:hlinkClick r:id="rId4" invalidUrl="" action="" tgtFrame="" tooltip="" history="1" highlightClick="0" endSnd="0"/>
              </a:rPr>
              <a:t>India</a:t>
            </a:r>
            <a:r>
              <a:rPr sz="1700"/>
              <a:t>, he is best known for his works of fiction </a:t>
            </a:r>
            <a:r>
              <a:rPr i="1" sz="1700">
                <a:hlinkClick r:id="rId5" invalidUrl="" action="" tgtFrame="" tooltip="" history="1" highlightClick="0" endSnd="0"/>
              </a:rPr>
              <a:t>The</a:t>
            </a:r>
            <a:r>
              <a:rPr i="1" sz="1700">
                <a:hlinkClick r:id="rId5" invalidUrl="" action="" tgtFrame="" tooltip="" history="1" highlightClick="0" endSnd="0"/>
              </a:rPr>
              <a:t> </a:t>
            </a:r>
            <a:r>
              <a:rPr i="1" sz="1700">
                <a:hlinkClick r:id="rId5" invalidUrl="" action="" tgtFrame="" tooltip="" history="1" highlightClick="0" endSnd="0"/>
              </a:rPr>
              <a:t>Jungle</a:t>
            </a:r>
            <a:r>
              <a:rPr i="1" sz="1700">
                <a:hlinkClick r:id="rId5" invalidUrl="" action="" tgtFrame="" tooltip="" history="1" highlightClick="0" endSnd="0"/>
              </a:rPr>
              <a:t> </a:t>
            </a:r>
            <a:r>
              <a:rPr i="1" sz="1700">
                <a:hlinkClick r:id="rId5" invalidUrl="" action="" tgtFrame="" tooltip="" history="1" highlightClick="0" endSnd="0"/>
              </a:rPr>
              <a:t>Book</a:t>
            </a:r>
            <a:r>
              <a:rPr sz="1700"/>
              <a:t> (1894) (a collection of stories which includes </a:t>
            </a:r>
            <a:r>
              <a:rPr i="1" sz="1700">
                <a:hlinkClick r:id="rId6" invalidUrl="" action="" tgtFrame="" tooltip="" history="1" highlightClick="0" endSnd="0"/>
              </a:rPr>
              <a:t>Rikki-Tikki-Tavi</a:t>
            </a:r>
            <a:r>
              <a:rPr sz="1700"/>
              <a:t>), </a:t>
            </a:r>
            <a:r>
              <a:rPr i="1" sz="1700">
                <a:hlinkClick r:id="rId7" invalidUrl="" action="" tgtFrame="" tooltip="" history="1" highlightClick="0" endSnd="0"/>
              </a:rPr>
              <a:t>Kim</a:t>
            </a:r>
            <a:r>
              <a:rPr sz="1700"/>
              <a:t> (1901) (a tale of adventure), many short stories, including </a:t>
            </a:r>
            <a:r>
              <a:rPr i="1" sz="1700">
                <a:hlinkClick r:id="rId8" invalidUrl="" action="" tgtFrame="" tooltip="" history="1" highlightClick="0" endSnd="0"/>
              </a:rPr>
              <a:t>The</a:t>
            </a:r>
            <a:r>
              <a:rPr i="1" sz="1700">
                <a:hlinkClick r:id="rId8" invalidUrl="" action="" tgtFrame="" tooltip="" history="1" highlightClick="0" endSnd="0"/>
              </a:rPr>
              <a:t> </a:t>
            </a:r>
            <a:r>
              <a:rPr i="1" sz="1700">
                <a:hlinkClick r:id="rId8" invalidUrl="" action="" tgtFrame="" tooltip="" history="1" highlightClick="0" endSnd="0"/>
              </a:rPr>
              <a:t>Man</a:t>
            </a:r>
            <a:r>
              <a:rPr i="1" sz="1700">
                <a:hlinkClick r:id="rId8" invalidUrl="" action="" tgtFrame="" tooltip="" history="1" highlightClick="0" endSnd="0"/>
              </a:rPr>
              <a:t> </a:t>
            </a:r>
            <a:r>
              <a:rPr i="1" sz="1700">
                <a:hlinkClick r:id="rId8" invalidUrl="" action="" tgtFrame="" tooltip="" history="1" highlightClick="0" endSnd="0"/>
              </a:rPr>
              <a:t>Who</a:t>
            </a:r>
            <a:r>
              <a:rPr i="1" sz="1700">
                <a:hlinkClick r:id="rId8" invalidUrl="" action="" tgtFrame="" tooltip="" history="1" highlightClick="0" endSnd="0"/>
              </a:rPr>
              <a:t> </a:t>
            </a:r>
            <a:r>
              <a:rPr i="1" sz="1700">
                <a:hlinkClick r:id="rId8" invalidUrl="" action="" tgtFrame="" tooltip="" history="1" highlightClick="0" endSnd="0"/>
              </a:rPr>
              <a:t>Would</a:t>
            </a:r>
            <a:r>
              <a:rPr i="1" sz="1700">
                <a:hlinkClick r:id="rId8" invalidUrl="" action="" tgtFrame="" tooltip="" history="1" highlightClick="0" endSnd="0"/>
              </a:rPr>
              <a:t> </a:t>
            </a:r>
            <a:r>
              <a:rPr i="1" sz="1700">
                <a:hlinkClick r:id="rId8" invalidUrl="" action="" tgtFrame="" tooltip="" history="1" highlightClick="0" endSnd="0"/>
              </a:rPr>
              <a:t>Be</a:t>
            </a:r>
            <a:r>
              <a:rPr i="1" sz="1700">
                <a:hlinkClick r:id="rId8" invalidUrl="" action="" tgtFrame="" tooltip="" history="1" highlightClick="0" endSnd="0"/>
              </a:rPr>
              <a:t> </a:t>
            </a:r>
            <a:r>
              <a:rPr i="1" sz="1700">
                <a:hlinkClick r:id="rId8" invalidUrl="" action="" tgtFrame="" tooltip="" history="1" highlightClick="0" endSnd="0"/>
              </a:rPr>
              <a:t>King</a:t>
            </a:r>
            <a:r>
              <a:rPr sz="1700"/>
              <a:t> (1888); and his poems, including </a:t>
            </a:r>
            <a:r>
              <a:rPr i="1" sz="1700">
                <a:hlinkClick r:id="rId9" invalidUrl="" action="" tgtFrame="" tooltip="" history="1" highlightClick="0" endSnd="0"/>
              </a:rPr>
              <a:t>Mandalay</a:t>
            </a:r>
            <a:r>
              <a:rPr sz="1700"/>
              <a:t> (1890), </a:t>
            </a:r>
            <a:r>
              <a:rPr i="1" sz="1700">
                <a:hlinkClick r:id="rId10" invalidUrl="" action="" tgtFrame="" tooltip="" history="1" highlightClick="0" endSnd="0"/>
              </a:rPr>
              <a:t>Gunga</a:t>
            </a:r>
            <a:r>
              <a:rPr i="1" sz="1700">
                <a:hlinkClick r:id="rId10" invalidUrl="" action="" tgtFrame="" tooltip="" history="1" highlightClick="0" endSnd="0"/>
              </a:rPr>
              <a:t> </a:t>
            </a:r>
            <a:r>
              <a:rPr i="1" sz="1700">
                <a:hlinkClick r:id="rId10" invalidUrl="" action="" tgtFrame="" tooltip="" history="1" highlightClick="0" endSnd="0"/>
              </a:rPr>
              <a:t>Din</a:t>
            </a:r>
            <a:r>
              <a:rPr sz="1700"/>
              <a:t> (1890).</a:t>
            </a:r>
          </a:p>
        </p:txBody>
      </p:sp>
      <p:pic>
        <p:nvPicPr>
          <p:cNvPr id="56" name="250px-Kipling1926.jpg"/>
          <p:cNvPicPr/>
          <p:nvPr/>
        </p:nvPicPr>
        <p:blipFill>
          <a:blip r:embed="rId11">
            <a:extLst/>
          </a:blip>
          <a:stretch>
            <a:fillRect/>
          </a:stretch>
        </p:blipFill>
        <p:spPr>
          <a:xfrm>
            <a:off x="5414962" y="1700212"/>
            <a:ext cx="2640013" cy="3981451"/>
          </a:xfrm>
          <a:prstGeom prst="rect">
            <a:avLst/>
          </a:prstGeom>
          <a:ln w="12700">
            <a:miter lim="400000"/>
          </a:ln>
        </p:spPr>
      </p:pic>
    </p:spTree>
  </p:cSld>
  <p:clrMapOvr>
    <a:masterClrMapping/>
  </p:clrMapOvr>
  <p:transition spd="med" advClick="1"/>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8" name="Shape 58"/>
          <p:cNvSpPr/>
          <p:nvPr>
            <p:ph type="title"/>
          </p:nvPr>
        </p:nvSpPr>
        <p:spPr>
          <a:xfrm>
            <a:off x="574675" y="304800"/>
            <a:ext cx="8001000" cy="1216025"/>
          </a:xfrm>
          <a:prstGeom prst="rect">
            <a:avLst/>
          </a:prstGeom>
          <a:extLst>
            <a:ext uri="{C572A759-6A51-4108-AA02-DFA0A04FC94B}">
              <ma14:wrappingTextBoxFlag xmlns:ma14="http://schemas.microsoft.com/office/mac/drawingml/2011/main" val="1"/>
            </a:ext>
          </a:extLst>
        </p:spPr>
        <p:txBody>
          <a:bodyPr lIns="0" tIns="0" rIns="0" bIns="0">
            <a:normAutofit fontScale="100000" lnSpcReduction="0"/>
          </a:bodyPr>
          <a:lstStyle/>
          <a:p>
            <a:pPr lvl="0">
              <a:defRPr sz="1800"/>
            </a:pPr>
            <a:r>
              <a:rPr sz="3800"/>
              <a:t>Arthur Conan Doyle</a:t>
            </a:r>
          </a:p>
        </p:txBody>
      </p:sp>
      <p:sp>
        <p:nvSpPr>
          <p:cNvPr id="59" name="Shape 59"/>
          <p:cNvSpPr/>
          <p:nvPr>
            <p:ph type="body" idx="1"/>
          </p:nvPr>
        </p:nvSpPr>
        <p:spPr>
          <a:xfrm>
            <a:off x="566737" y="1752600"/>
            <a:ext cx="3924301" cy="4267200"/>
          </a:xfrm>
          <a:prstGeom prst="rect">
            <a:avLst/>
          </a:prstGeom>
          <a:extLst>
            <a:ext uri="{C572A759-6A51-4108-AA02-DFA0A04FC94B}">
              <ma14:wrappingTextBoxFlag xmlns:ma14="http://schemas.microsoft.com/office/mac/drawingml/2011/main" val="1"/>
            </a:ext>
          </a:extLst>
        </p:spPr>
        <p:txBody>
          <a:bodyPr lIns="0" tIns="0" rIns="0" bIns="0">
            <a:normAutofit fontScale="100000" lnSpcReduction="0"/>
          </a:bodyPr>
          <a:lstStyle/>
          <a:p>
            <a:pPr lvl="0" marL="307242" indent="-307242">
              <a:lnSpc>
                <a:spcPct val="80000"/>
              </a:lnSpc>
              <a:spcBef>
                <a:spcPts val="400"/>
              </a:spcBef>
              <a:buChar char="□"/>
              <a:defRPr sz="1800"/>
            </a:pPr>
            <a:r>
              <a:rPr b="1" sz="1700"/>
              <a:t>Sir Arthur Ignatius Conan Doyle</a:t>
            </a:r>
            <a:r>
              <a:rPr sz="1700"/>
              <a:t>,  (22 May 1859 – 7 July 1930) was a British author most noted for his stories about the </a:t>
            </a:r>
            <a:r>
              <a:rPr sz="1700">
                <a:hlinkClick r:id="rId2" invalidUrl="" action="" tgtFrame="" tooltip="" history="1" highlightClick="0" endSnd="0"/>
              </a:rPr>
              <a:t>detective</a:t>
            </a:r>
            <a:r>
              <a:rPr sz="1700"/>
              <a:t> </a:t>
            </a:r>
            <a:r>
              <a:rPr sz="1700">
                <a:hlinkClick r:id="rId3" invalidUrl="" action="" tgtFrame="" tooltip="" history="1" highlightClick="0" endSnd="0"/>
              </a:rPr>
              <a:t>Sherlock</a:t>
            </a:r>
            <a:r>
              <a:rPr sz="1700">
                <a:hlinkClick r:id="rId3" invalidUrl="" action="" tgtFrame="" tooltip="" history="1" highlightClick="0" endSnd="0"/>
              </a:rPr>
              <a:t> </a:t>
            </a:r>
            <a:r>
              <a:rPr sz="1700">
                <a:hlinkClick r:id="rId3" invalidUrl="" action="" tgtFrame="" tooltip="" history="1" highlightClick="0" endSnd="0"/>
              </a:rPr>
              <a:t>Holmes</a:t>
            </a:r>
            <a:r>
              <a:rPr sz="1700"/>
              <a:t>, which are generally considered a major innovation in the field of </a:t>
            </a:r>
            <a:r>
              <a:rPr sz="1700">
                <a:hlinkClick r:id="rId4" invalidUrl="" action="" tgtFrame="" tooltip="" history="1" highlightClick="0" endSnd="0"/>
              </a:rPr>
              <a:t>crime</a:t>
            </a:r>
            <a:r>
              <a:rPr sz="1700">
                <a:hlinkClick r:id="rId4" invalidUrl="" action="" tgtFrame="" tooltip="" history="1" highlightClick="0" endSnd="0"/>
              </a:rPr>
              <a:t> </a:t>
            </a:r>
            <a:r>
              <a:rPr sz="1700">
                <a:hlinkClick r:id="rId4" invalidUrl="" action="" tgtFrame="" tooltip="" history="1" highlightClick="0" endSnd="0"/>
              </a:rPr>
              <a:t>fiction</a:t>
            </a:r>
            <a:r>
              <a:rPr sz="1700"/>
              <a:t>, and for the adventures of </a:t>
            </a:r>
            <a:r>
              <a:rPr sz="1700">
                <a:hlinkClick r:id="rId5" invalidUrl="" action="" tgtFrame="" tooltip="" history="1" highlightClick="0" endSnd="0"/>
              </a:rPr>
              <a:t>Professor</a:t>
            </a:r>
            <a:r>
              <a:rPr sz="1700">
                <a:hlinkClick r:id="rId5" invalidUrl="" action="" tgtFrame="" tooltip="" history="1" highlightClick="0" endSnd="0"/>
              </a:rPr>
              <a:t> </a:t>
            </a:r>
            <a:r>
              <a:rPr sz="1700">
                <a:hlinkClick r:id="rId5" invalidUrl="" action="" tgtFrame="" tooltip="" history="1" highlightClick="0" endSnd="0"/>
              </a:rPr>
              <a:t>Challenger</a:t>
            </a:r>
            <a:r>
              <a:rPr sz="1700"/>
              <a:t>. He was a prolific writer whose other works include </a:t>
            </a:r>
            <a:r>
              <a:rPr sz="1700">
                <a:hlinkClick r:id="rId6" invalidUrl="" action="" tgtFrame="" tooltip="" history="1" highlightClick="0" endSnd="0"/>
              </a:rPr>
              <a:t>science</a:t>
            </a:r>
            <a:r>
              <a:rPr sz="1700">
                <a:hlinkClick r:id="rId6" invalidUrl="" action="" tgtFrame="" tooltip="" history="1" highlightClick="0" endSnd="0"/>
              </a:rPr>
              <a:t> </a:t>
            </a:r>
            <a:r>
              <a:rPr sz="1700">
                <a:hlinkClick r:id="rId6" invalidUrl="" action="" tgtFrame="" tooltip="" history="1" highlightClick="0" endSnd="0"/>
              </a:rPr>
              <a:t>fiction</a:t>
            </a:r>
            <a:r>
              <a:rPr sz="1700"/>
              <a:t> stories, </a:t>
            </a:r>
            <a:r>
              <a:rPr sz="1700">
                <a:hlinkClick r:id="rId7" invalidUrl="" action="" tgtFrame="" tooltip="" history="1" highlightClick="0" endSnd="0"/>
              </a:rPr>
              <a:t>historical</a:t>
            </a:r>
            <a:r>
              <a:rPr sz="1700">
                <a:hlinkClick r:id="rId7" invalidUrl="" action="" tgtFrame="" tooltip="" history="1" highlightClick="0" endSnd="0"/>
              </a:rPr>
              <a:t> </a:t>
            </a:r>
            <a:r>
              <a:rPr sz="1700">
                <a:hlinkClick r:id="rId7" invalidUrl="" action="" tgtFrame="" tooltip="" history="1" highlightClick="0" endSnd="0"/>
              </a:rPr>
              <a:t>novels</a:t>
            </a:r>
            <a:r>
              <a:rPr sz="1700"/>
              <a:t>, plays and romances, poetry, and non-fiction.</a:t>
            </a:r>
          </a:p>
        </p:txBody>
      </p:sp>
      <p:pic>
        <p:nvPicPr>
          <p:cNvPr id="60" name="200px-Conan_doyle.jpg"/>
          <p:cNvPicPr/>
          <p:nvPr/>
        </p:nvPicPr>
        <p:blipFill>
          <a:blip r:embed="rId8">
            <a:extLst/>
          </a:blip>
          <a:stretch>
            <a:fillRect/>
          </a:stretch>
        </p:blipFill>
        <p:spPr>
          <a:xfrm>
            <a:off x="5335587" y="1700212"/>
            <a:ext cx="2741613" cy="4071938"/>
          </a:xfrm>
          <a:prstGeom prst="rect">
            <a:avLst/>
          </a:prstGeom>
          <a:ln w="12700">
            <a:miter lim="400000"/>
          </a:ln>
        </p:spPr>
      </p:pic>
    </p:spTree>
  </p:cSld>
  <p:clrMapOvr>
    <a:masterClrMapping/>
  </p:clrMapOvr>
  <p:transition spd="med" advClick="1"/>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2" name="Shape 62"/>
          <p:cNvSpPr/>
          <p:nvPr>
            <p:ph type="title"/>
          </p:nvPr>
        </p:nvSpPr>
        <p:spPr>
          <a:xfrm>
            <a:off x="574675" y="304800"/>
            <a:ext cx="8001000" cy="1216025"/>
          </a:xfrm>
          <a:prstGeom prst="rect">
            <a:avLst/>
          </a:prstGeom>
          <a:extLst>
            <a:ext uri="{C572A759-6A51-4108-AA02-DFA0A04FC94B}">
              <ma14:wrappingTextBoxFlag xmlns:ma14="http://schemas.microsoft.com/office/mac/drawingml/2011/main" val="1"/>
            </a:ext>
          </a:extLst>
        </p:spPr>
        <p:txBody>
          <a:bodyPr lIns="0" tIns="0" rIns="0" bIns="0">
            <a:normAutofit fontScale="100000" lnSpcReduction="0"/>
          </a:bodyPr>
          <a:lstStyle/>
          <a:p>
            <a:pPr lvl="0">
              <a:defRPr sz="1800"/>
            </a:pPr>
            <a:r>
              <a:rPr sz="3800"/>
              <a:t>Lewis Carroll</a:t>
            </a:r>
          </a:p>
        </p:txBody>
      </p:sp>
      <p:sp>
        <p:nvSpPr>
          <p:cNvPr id="63" name="Shape 63"/>
          <p:cNvSpPr/>
          <p:nvPr>
            <p:ph type="body" idx="1"/>
          </p:nvPr>
        </p:nvSpPr>
        <p:spPr>
          <a:xfrm>
            <a:off x="566737" y="1752600"/>
            <a:ext cx="3924301" cy="4267200"/>
          </a:xfrm>
          <a:prstGeom prst="rect">
            <a:avLst/>
          </a:prstGeom>
          <a:extLst>
            <a:ext uri="{C572A759-6A51-4108-AA02-DFA0A04FC94B}">
              <ma14:wrappingTextBoxFlag xmlns:ma14="http://schemas.microsoft.com/office/mac/drawingml/2011/main" val="1"/>
            </a:ext>
          </a:extLst>
        </p:spPr>
        <p:txBody>
          <a:bodyPr lIns="0" tIns="0" rIns="0" bIns="0">
            <a:normAutofit fontScale="100000" lnSpcReduction="0"/>
          </a:bodyPr>
          <a:lstStyle/>
          <a:p>
            <a:pPr lvl="0" marL="307242" indent="-307242">
              <a:lnSpc>
                <a:spcPct val="80000"/>
              </a:lnSpc>
              <a:spcBef>
                <a:spcPts val="400"/>
              </a:spcBef>
              <a:buChar char="□"/>
              <a:defRPr sz="1800"/>
            </a:pPr>
            <a:r>
              <a:rPr b="1" sz="1700"/>
              <a:t>Charles Lutwidge Dodgson</a:t>
            </a:r>
            <a:r>
              <a:rPr sz="1700"/>
              <a:t> </a:t>
            </a:r>
            <a:endParaRPr sz="1700"/>
          </a:p>
          <a:p>
            <a:pPr lvl="0">
              <a:lnSpc>
                <a:spcPct val="80000"/>
              </a:lnSpc>
              <a:spcBef>
                <a:spcPts val="400"/>
              </a:spcBef>
              <a:buSzTx/>
              <a:buNone/>
              <a:defRPr sz="1800"/>
            </a:pPr>
            <a:r>
              <a:rPr sz="1700"/>
              <a:t>      </a:t>
            </a:r>
            <a:r>
              <a:rPr sz="1700"/>
              <a:t>(27 January 1832 – 14 January 1898), better known by the </a:t>
            </a:r>
            <a:r>
              <a:rPr sz="1700">
                <a:hlinkClick r:id="rId2" invalidUrl="" action="" tgtFrame="" tooltip="" history="1" highlightClick="0" endSnd="0"/>
              </a:rPr>
              <a:t>pen</a:t>
            </a:r>
            <a:r>
              <a:rPr sz="1700">
                <a:hlinkClick r:id="rId2" invalidUrl="" action="" tgtFrame="" tooltip="" history="1" highlightClick="0" endSnd="0"/>
              </a:rPr>
              <a:t> </a:t>
            </a:r>
            <a:r>
              <a:rPr sz="1700">
                <a:hlinkClick r:id="rId2" invalidUrl="" action="" tgtFrame="" tooltip="" history="1" highlightClick="0" endSnd="0"/>
              </a:rPr>
              <a:t>name</a:t>
            </a:r>
            <a:r>
              <a:rPr sz="1700"/>
              <a:t> </a:t>
            </a:r>
            <a:r>
              <a:rPr b="1" sz="1700"/>
              <a:t>Lewis Carroll</a:t>
            </a:r>
            <a:r>
              <a:rPr sz="1700"/>
              <a:t>, was an English author, </a:t>
            </a:r>
            <a:r>
              <a:rPr sz="1700">
                <a:hlinkClick r:id="rId3" invalidUrl="" action="" tgtFrame="" tooltip="" history="1" highlightClick="0" endSnd="0"/>
              </a:rPr>
              <a:t>mathematician</a:t>
            </a:r>
            <a:r>
              <a:rPr sz="1700"/>
              <a:t>, </a:t>
            </a:r>
            <a:r>
              <a:rPr sz="1700">
                <a:hlinkClick r:id="rId4" invalidUrl="" action="" tgtFrame="" tooltip="" history="1" highlightClick="0" endSnd="0"/>
              </a:rPr>
              <a:t>logician</a:t>
            </a:r>
            <a:r>
              <a:rPr sz="1700"/>
              <a:t>, </a:t>
            </a:r>
            <a:r>
              <a:rPr sz="1700">
                <a:hlinkClick r:id="rId5" invalidUrl="" action="" tgtFrame="" tooltip="" history="1" highlightClick="0" endSnd="0"/>
              </a:rPr>
              <a:t>Anglican</a:t>
            </a:r>
            <a:r>
              <a:rPr sz="1700"/>
              <a:t> </a:t>
            </a:r>
            <a:r>
              <a:rPr sz="1700">
                <a:hlinkClick r:id="rId6" invalidUrl="" action="" tgtFrame="" tooltip="" history="1" highlightClick="0" endSnd="0"/>
              </a:rPr>
              <a:t>deacon</a:t>
            </a:r>
            <a:r>
              <a:rPr sz="1700"/>
              <a:t> and </a:t>
            </a:r>
            <a:r>
              <a:rPr sz="1700">
                <a:hlinkClick r:id="rId7" invalidUrl="" action="" tgtFrame="" tooltip="" history="1" highlightClick="0" endSnd="0"/>
              </a:rPr>
              <a:t>photographer</a:t>
            </a:r>
            <a:r>
              <a:rPr sz="1700"/>
              <a:t>. His most famous writings are </a:t>
            </a:r>
            <a:r>
              <a:rPr i="1" sz="1700">
                <a:hlinkClick r:id="rId8" invalidUrl="" action="" tgtFrame="" tooltip="" history="1" highlightClick="0" endSnd="0"/>
              </a:rPr>
              <a:t>Alice's</a:t>
            </a:r>
            <a:r>
              <a:rPr i="1" sz="1700">
                <a:hlinkClick r:id="rId8" invalidUrl="" action="" tgtFrame="" tooltip="" history="1" highlightClick="0" endSnd="0"/>
              </a:rPr>
              <a:t> </a:t>
            </a:r>
            <a:r>
              <a:rPr i="1" sz="1700">
                <a:hlinkClick r:id="rId8" invalidUrl="" action="" tgtFrame="" tooltip="" history="1" highlightClick="0" endSnd="0"/>
              </a:rPr>
              <a:t>Adventures</a:t>
            </a:r>
            <a:r>
              <a:rPr i="1" sz="1700">
                <a:hlinkClick r:id="rId8" invalidUrl="" action="" tgtFrame="" tooltip="" history="1" highlightClick="0" endSnd="0"/>
              </a:rPr>
              <a:t> </a:t>
            </a:r>
            <a:r>
              <a:rPr i="1" sz="1700">
                <a:hlinkClick r:id="rId8" invalidUrl="" action="" tgtFrame="" tooltip="" history="1" highlightClick="0" endSnd="0"/>
              </a:rPr>
              <a:t>in</a:t>
            </a:r>
            <a:r>
              <a:rPr i="1" sz="1700">
                <a:hlinkClick r:id="rId8" invalidUrl="" action="" tgtFrame="" tooltip="" history="1" highlightClick="0" endSnd="0"/>
              </a:rPr>
              <a:t> </a:t>
            </a:r>
            <a:r>
              <a:rPr i="1" sz="1700">
                <a:hlinkClick r:id="rId8" invalidUrl="" action="" tgtFrame="" tooltip="" history="1" highlightClick="0" endSnd="0"/>
              </a:rPr>
              <a:t>Wonderland</a:t>
            </a:r>
            <a:r>
              <a:rPr sz="1700"/>
              <a:t> and its sequel </a:t>
            </a:r>
            <a:r>
              <a:rPr i="1" sz="1700">
                <a:hlinkClick r:id="rId9" invalidUrl="" action="" tgtFrame="" tooltip="" history="1" highlightClick="0" endSnd="0"/>
              </a:rPr>
              <a:t>Through</a:t>
            </a:r>
            <a:r>
              <a:rPr i="1" sz="1700">
                <a:hlinkClick r:id="rId9" invalidUrl="" action="" tgtFrame="" tooltip="" history="1" highlightClick="0" endSnd="0"/>
              </a:rPr>
              <a:t> </a:t>
            </a:r>
            <a:r>
              <a:rPr i="1" sz="1700">
                <a:hlinkClick r:id="rId9" invalidUrl="" action="" tgtFrame="" tooltip="" history="1" highlightClick="0" endSnd="0"/>
              </a:rPr>
              <a:t>the</a:t>
            </a:r>
            <a:r>
              <a:rPr i="1" sz="1700">
                <a:hlinkClick r:id="rId9" invalidUrl="" action="" tgtFrame="" tooltip="" history="1" highlightClick="0" endSnd="0"/>
              </a:rPr>
              <a:t> </a:t>
            </a:r>
            <a:r>
              <a:rPr i="1" sz="1700">
                <a:hlinkClick r:id="rId9" invalidUrl="" action="" tgtFrame="" tooltip="" history="1" highlightClick="0" endSnd="0"/>
              </a:rPr>
              <a:t>Looking-Glass</a:t>
            </a:r>
            <a:r>
              <a:rPr sz="1700"/>
              <a:t> as well as the poems "</a:t>
            </a:r>
            <a:r>
              <a:rPr sz="1700">
                <a:hlinkClick r:id="rId10" invalidUrl="" action="" tgtFrame="" tooltip="" history="1" highlightClick="0" endSnd="0"/>
              </a:rPr>
              <a:t>The</a:t>
            </a:r>
            <a:r>
              <a:rPr sz="1700">
                <a:hlinkClick r:id="rId10" invalidUrl="" action="" tgtFrame="" tooltip="" history="1" highlightClick="0" endSnd="0"/>
              </a:rPr>
              <a:t> </a:t>
            </a:r>
            <a:r>
              <a:rPr sz="1700">
                <a:hlinkClick r:id="rId10" invalidUrl="" action="" tgtFrame="" tooltip="" history="1" highlightClick="0" endSnd="0"/>
              </a:rPr>
              <a:t>Hunting</a:t>
            </a:r>
            <a:r>
              <a:rPr sz="1700">
                <a:hlinkClick r:id="rId10" invalidUrl="" action="" tgtFrame="" tooltip="" history="1" highlightClick="0" endSnd="0"/>
              </a:rPr>
              <a:t> </a:t>
            </a:r>
            <a:r>
              <a:rPr sz="1700">
                <a:hlinkClick r:id="rId10" invalidUrl="" action="" tgtFrame="" tooltip="" history="1" highlightClick="0" endSnd="0"/>
              </a:rPr>
              <a:t>of</a:t>
            </a:r>
            <a:r>
              <a:rPr sz="1700">
                <a:hlinkClick r:id="rId10" invalidUrl="" action="" tgtFrame="" tooltip="" history="1" highlightClick="0" endSnd="0"/>
              </a:rPr>
              <a:t> </a:t>
            </a:r>
            <a:r>
              <a:rPr sz="1700">
                <a:hlinkClick r:id="rId10" invalidUrl="" action="" tgtFrame="" tooltip="" history="1" highlightClick="0" endSnd="0"/>
              </a:rPr>
              <a:t>the</a:t>
            </a:r>
            <a:r>
              <a:rPr sz="1700">
                <a:hlinkClick r:id="rId10" invalidUrl="" action="" tgtFrame="" tooltip="" history="1" highlightClick="0" endSnd="0"/>
              </a:rPr>
              <a:t> </a:t>
            </a:r>
            <a:r>
              <a:rPr sz="1700">
                <a:hlinkClick r:id="rId10" invalidUrl="" action="" tgtFrame="" tooltip="" history="1" highlightClick="0" endSnd="0"/>
              </a:rPr>
              <a:t>Snark</a:t>
            </a:r>
            <a:r>
              <a:rPr sz="1700"/>
              <a:t>" and "</a:t>
            </a:r>
            <a:r>
              <a:rPr sz="1700">
                <a:hlinkClick r:id="rId11" invalidUrl="" action="" tgtFrame="" tooltip="" history="1" highlightClick="0" endSnd="0"/>
              </a:rPr>
              <a:t>Jabberwocky</a:t>
            </a:r>
            <a:r>
              <a:rPr sz="1700"/>
              <a:t>", all examples of the genre of </a:t>
            </a:r>
            <a:r>
              <a:rPr sz="1700">
                <a:hlinkClick r:id="rId12" invalidUrl="" action="" tgtFrame="" tooltip="" history="1" highlightClick="0" endSnd="0"/>
              </a:rPr>
              <a:t>literary</a:t>
            </a:r>
            <a:r>
              <a:rPr sz="1700">
                <a:hlinkClick r:id="rId12" invalidUrl="" action="" tgtFrame="" tooltip="" history="1" highlightClick="0" endSnd="0"/>
              </a:rPr>
              <a:t> </a:t>
            </a:r>
            <a:r>
              <a:rPr sz="1700">
                <a:hlinkClick r:id="rId12" invalidUrl="" action="" tgtFrame="" tooltip="" history="1" highlightClick="0" endSnd="0"/>
              </a:rPr>
              <a:t>nonsense</a:t>
            </a:r>
            <a:r>
              <a:rPr sz="1700"/>
              <a:t>.</a:t>
            </a:r>
          </a:p>
        </p:txBody>
      </p:sp>
      <p:pic>
        <p:nvPicPr>
          <p:cNvPr id="64" name="250px-CharlesDodgson.jpg"/>
          <p:cNvPicPr/>
          <p:nvPr/>
        </p:nvPicPr>
        <p:blipFill>
          <a:blip r:embed="rId13">
            <a:extLst/>
          </a:blip>
          <a:stretch>
            <a:fillRect/>
          </a:stretch>
        </p:blipFill>
        <p:spPr>
          <a:xfrm>
            <a:off x="5292725" y="2060575"/>
            <a:ext cx="2932113" cy="3073400"/>
          </a:xfrm>
          <a:prstGeom prst="rect">
            <a:avLst/>
          </a:prstGeom>
          <a:ln w="12700">
            <a:miter lim="400000"/>
          </a:ln>
        </p:spPr>
      </p:pic>
    </p:spTree>
  </p:cSld>
  <p:clrMapOvr>
    <a:masterClrMapping/>
  </p:clrMapOvr>
  <p:transition spd="med" advClick="1"/>
</p:sld>
</file>

<file path=ppt/theme/theme1.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A3B2C1"/>
      </a:accent1>
      <a:accent2>
        <a:srgbClr val="CC0000"/>
      </a:accent2>
      <a:accent3>
        <a:srgbClr val="8F8F8F"/>
      </a:accent3>
      <a:accent4>
        <a:srgbClr val="707070"/>
      </a:accent4>
      <a:accent5>
        <a:srgbClr val="CDD3DB"/>
      </a:accent5>
      <a:accent6>
        <a:srgbClr val="B90000"/>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A3B2C1"/>
          </a:solidFill>
          <a:prstDash val="solid"/>
          <a:bevel/>
        </a:ln>
        <a:effectLst/>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Verdana"/>
            <a:ea typeface="Verdana"/>
            <a:cs typeface="Verdana"/>
            <a:sym typeface="Verdan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A3B2C1"/>
          </a:solidFill>
          <a:prstDash val="solid"/>
          <a:bevel/>
        </a:ln>
        <a:effectLst>
          <a:outerShdw sx="100000" sy="100000" kx="0" ky="0" algn="b" rotWithShape="0" blurRad="38100" dist="20000" dir="5400000">
            <a:srgbClr val="000000">
              <a:alpha val="38000"/>
            </a:srgbClr>
          </a:outerShdw>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Verdana"/>
            <a:ea typeface="Verdana"/>
            <a:cs typeface="Verdana"/>
            <a:sym typeface="Verdan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A3B2C1"/>
      </a:accent1>
      <a:accent2>
        <a:srgbClr val="CC0000"/>
      </a:accent2>
      <a:accent3>
        <a:srgbClr val="8F8F8F"/>
      </a:accent3>
      <a:accent4>
        <a:srgbClr val="707070"/>
      </a:accent4>
      <a:accent5>
        <a:srgbClr val="CDD3DB"/>
      </a:accent5>
      <a:accent6>
        <a:srgbClr val="B90000"/>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A3B2C1"/>
          </a:solidFill>
          <a:prstDash val="solid"/>
          <a:bevel/>
        </a:ln>
        <a:effectLst/>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Verdana"/>
            <a:ea typeface="Verdana"/>
            <a:cs typeface="Verdana"/>
            <a:sym typeface="Verdan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A3B2C1"/>
          </a:solidFill>
          <a:prstDash val="solid"/>
          <a:bevel/>
        </a:ln>
        <a:effectLst>
          <a:outerShdw sx="100000" sy="100000" kx="0" ky="0" algn="b" rotWithShape="0" blurRad="38100" dist="20000" dir="5400000">
            <a:srgbClr val="000000">
              <a:alpha val="38000"/>
            </a:srgbClr>
          </a:outerShdw>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Verdana"/>
            <a:ea typeface="Verdana"/>
            <a:cs typeface="Verdana"/>
            <a:sym typeface="Verdan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