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3" r:id="rId1"/>
  </p:sldMasterIdLst>
  <p:sldIdLst>
    <p:sldId id="257" r:id="rId2"/>
    <p:sldId id="258" r:id="rId3"/>
    <p:sldId id="259" r:id="rId4"/>
    <p:sldId id="260" r:id="rId5"/>
    <p:sldId id="261" r:id="rId6"/>
    <p:sldId id="266" r:id="rId7"/>
    <p:sldId id="271" r:id="rId8"/>
    <p:sldId id="262" r:id="rId9"/>
    <p:sldId id="267" r:id="rId10"/>
    <p:sldId id="268" r:id="rId11"/>
    <p:sldId id="270" r:id="rId12"/>
    <p:sldId id="269" r:id="rId13"/>
    <p:sldId id="265" r:id="rId14"/>
    <p:sldId id="264" r:id="rId1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55" d="100"/>
          <a:sy n="55" d="100"/>
        </p:scale>
        <p:origin x="888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3D272-4560-423C-91AC-99FC0B16AC64}" type="datetimeFigureOut">
              <a:rPr lang="ru-RU" smtClean="0"/>
              <a:t>06.12.2020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DE09C3-79CC-499C-9864-EC6418D2B211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859951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3D272-4560-423C-91AC-99FC0B16AC64}" type="datetimeFigureOut">
              <a:rPr lang="ru-RU" smtClean="0"/>
              <a:t>06.12.2020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DE09C3-79CC-499C-9864-EC6418D2B2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08267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3D272-4560-423C-91AC-99FC0B16AC64}" type="datetimeFigureOut">
              <a:rPr lang="ru-RU" smtClean="0"/>
              <a:t>06.12.2020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DE09C3-79CC-499C-9864-EC6418D2B2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676093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3D272-4560-423C-91AC-99FC0B16AC64}" type="datetimeFigureOut">
              <a:rPr lang="ru-RU" smtClean="0"/>
              <a:t>06.12.2020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DE09C3-79CC-499C-9864-EC6418D2B211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76831046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3D272-4560-423C-91AC-99FC0B16AC64}" type="datetimeFigureOut">
              <a:rPr lang="ru-RU" smtClean="0"/>
              <a:t>06.12.2020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DE09C3-79CC-499C-9864-EC6418D2B2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454788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3D272-4560-423C-91AC-99FC0B16AC64}" type="datetimeFigureOut">
              <a:rPr lang="ru-RU" smtClean="0"/>
              <a:t>06.12.2020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DE09C3-79CC-499C-9864-EC6418D2B211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58952587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3D272-4560-423C-91AC-99FC0B16AC64}" type="datetimeFigureOut">
              <a:rPr lang="ru-RU" smtClean="0"/>
              <a:t>06.12.2020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DE09C3-79CC-499C-9864-EC6418D2B2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627827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3D272-4560-423C-91AC-99FC0B16AC64}" type="datetimeFigureOut">
              <a:rPr lang="ru-RU" smtClean="0"/>
              <a:t>06.12.2020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DE09C3-79CC-499C-9864-EC6418D2B2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521295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3D272-4560-423C-91AC-99FC0B16AC64}" type="datetimeFigureOut">
              <a:rPr lang="ru-RU" smtClean="0"/>
              <a:t>06.12.2020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DE09C3-79CC-499C-9864-EC6418D2B2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75413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3D272-4560-423C-91AC-99FC0B16AC64}" type="datetimeFigureOut">
              <a:rPr lang="ru-RU" smtClean="0"/>
              <a:t>06.12.2020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DE09C3-79CC-499C-9864-EC6418D2B2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21848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3D272-4560-423C-91AC-99FC0B16AC64}" type="datetimeFigureOut">
              <a:rPr lang="ru-RU" smtClean="0"/>
              <a:t>06.12.2020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DE09C3-79CC-499C-9864-EC6418D2B2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80382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3D272-4560-423C-91AC-99FC0B16AC64}" type="datetimeFigureOut">
              <a:rPr lang="ru-RU" smtClean="0"/>
              <a:t>06.12.2020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DE09C3-79CC-499C-9864-EC6418D2B2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3826048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3D272-4560-423C-91AC-99FC0B16AC64}" type="datetimeFigureOut">
              <a:rPr lang="ru-RU" smtClean="0"/>
              <a:t>06.12.2020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DE09C3-79CC-499C-9864-EC6418D2B2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3851942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3D272-4560-423C-91AC-99FC0B16AC64}" type="datetimeFigureOut">
              <a:rPr lang="ru-RU" smtClean="0"/>
              <a:t>06.12.2020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DE09C3-79CC-499C-9864-EC6418D2B2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36445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3D272-4560-423C-91AC-99FC0B16AC64}" type="datetimeFigureOut">
              <a:rPr lang="ru-RU" smtClean="0"/>
              <a:t>06.12.2020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DE09C3-79CC-499C-9864-EC6418D2B2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34081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3D272-4560-423C-91AC-99FC0B16AC64}" type="datetimeFigureOut">
              <a:rPr lang="ru-RU" smtClean="0"/>
              <a:t>06.12.2020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DE09C3-79CC-499C-9864-EC6418D2B2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0425786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3D272-4560-423C-91AC-99FC0B16AC64}" type="datetimeFigureOut">
              <a:rPr lang="ru-RU" smtClean="0"/>
              <a:t>06.12.2020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DE09C3-79CC-499C-9864-EC6418D2B2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59150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FBB3D272-4560-423C-91AC-99FC0B16AC64}" type="datetimeFigureOut">
              <a:rPr lang="ru-RU" smtClean="0"/>
              <a:t>06.12.2020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4EDE09C3-79CC-499C-9864-EC6418D2B2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609074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14" r:id="rId1"/>
    <p:sldLayoutId id="2147483715" r:id="rId2"/>
    <p:sldLayoutId id="2147483716" r:id="rId3"/>
    <p:sldLayoutId id="2147483717" r:id="rId4"/>
    <p:sldLayoutId id="2147483718" r:id="rId5"/>
    <p:sldLayoutId id="2147483719" r:id="rId6"/>
    <p:sldLayoutId id="2147483720" r:id="rId7"/>
    <p:sldLayoutId id="2147483721" r:id="rId8"/>
    <p:sldLayoutId id="2147483722" r:id="rId9"/>
    <p:sldLayoutId id="2147483723" r:id="rId10"/>
    <p:sldLayoutId id="2147483724" r:id="rId11"/>
    <p:sldLayoutId id="2147483725" r:id="rId12"/>
    <p:sldLayoutId id="2147483726" r:id="rId13"/>
    <p:sldLayoutId id="2147483727" r:id="rId14"/>
    <p:sldLayoutId id="2147483728" r:id="rId15"/>
    <p:sldLayoutId id="2147483729" r:id="rId16"/>
    <p:sldLayoutId id="2147483730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862" y="307731"/>
            <a:ext cx="10928838" cy="6101861"/>
          </a:xfrm>
        </p:spPr>
      </p:pic>
    </p:spTree>
    <p:extLst>
      <p:ext uri="{BB962C8B-B14F-4D97-AF65-F5344CB8AC3E}">
        <p14:creationId xmlns:p14="http://schemas.microsoft.com/office/powerpoint/2010/main" val="388714726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win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4212" y="316523"/>
            <a:ext cx="9646750" cy="5677875"/>
          </a:xfrm>
        </p:spPr>
      </p:pic>
    </p:spTree>
    <p:extLst>
      <p:ext uri="{BB962C8B-B14F-4D97-AF65-F5344CB8AC3E}">
        <p14:creationId xmlns:p14="http://schemas.microsoft.com/office/powerpoint/2010/main" val="174885464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win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462" y="404447"/>
            <a:ext cx="9891346" cy="5679830"/>
          </a:xfrm>
        </p:spPr>
      </p:pic>
    </p:spTree>
    <p:extLst>
      <p:ext uri="{BB962C8B-B14F-4D97-AF65-F5344CB8AC3E}">
        <p14:creationId xmlns:p14="http://schemas.microsoft.com/office/powerpoint/2010/main" val="273673926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4212" y="307731"/>
            <a:ext cx="9708296" cy="5686667"/>
          </a:xfrm>
        </p:spPr>
      </p:pic>
    </p:spTree>
    <p:extLst>
      <p:ext uri="{BB962C8B-B14F-4D97-AF65-F5344CB8AC3E}">
        <p14:creationId xmlns:p14="http://schemas.microsoft.com/office/powerpoint/2010/main" val="5683971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win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6669" y="290147"/>
            <a:ext cx="11139854" cy="5704252"/>
          </a:xfrm>
        </p:spPr>
      </p:pic>
    </p:spTree>
    <p:extLst>
      <p:ext uri="{BB962C8B-B14F-4D97-AF65-F5344CB8AC3E}">
        <p14:creationId xmlns:p14="http://schemas.microsoft.com/office/powerpoint/2010/main" val="18021183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win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4212" y="114300"/>
            <a:ext cx="10260624" cy="6339253"/>
          </a:xfrm>
        </p:spPr>
      </p:pic>
    </p:spTree>
    <p:extLst>
      <p:ext uri="{BB962C8B-B14F-4D97-AF65-F5344CB8AC3E}">
        <p14:creationId xmlns:p14="http://schemas.microsoft.com/office/powerpoint/2010/main" val="98731757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win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9085" y="149469"/>
            <a:ext cx="10752992" cy="5844930"/>
          </a:xfrm>
        </p:spPr>
      </p:pic>
    </p:spTree>
    <p:extLst>
      <p:ext uri="{BB962C8B-B14F-4D97-AF65-F5344CB8AC3E}">
        <p14:creationId xmlns:p14="http://schemas.microsoft.com/office/powerpoint/2010/main" val="150249202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win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4212" y="1"/>
            <a:ext cx="8534400" cy="880946"/>
          </a:xfrm>
        </p:spPr>
        <p:txBody>
          <a:bodyPr/>
          <a:lstStyle/>
          <a:p>
            <a:r>
              <a:rPr lang="ru-RU" dirty="0" smtClean="0"/>
              <a:t>Пингвины заболели! 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6386" y="970156"/>
            <a:ext cx="7372226" cy="5664820"/>
          </a:xfrm>
        </p:spPr>
      </p:pic>
    </p:spTree>
    <p:extLst>
      <p:ext uri="{BB962C8B-B14F-4D97-AF65-F5344CB8AC3E}">
        <p14:creationId xmlns:p14="http://schemas.microsoft.com/office/powerpoint/2010/main" val="269430774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win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9321434" cy="1507067"/>
          </a:xfrm>
        </p:spPr>
        <p:txBody>
          <a:bodyPr>
            <a:normAutofit/>
          </a:bodyPr>
          <a:lstStyle/>
          <a:p>
            <a:r>
              <a:rPr lang="ru-RU" sz="1400" dirty="0"/>
              <a:t>Пингвины относятся к классу птиц. Но, как всем известно, летать они не умеют, не смотря на то, что крылья у них имеются. Зато пингвины отлично плавают, поэтому значительная часть их жизни проходит в воде, а не в воздухе. Эти необычные птицы обитают в прибрежных зонах Южного полушария. Самые большие популяции встречаются в Антарктиде. А на территории России пингвинов можно встретить только в зоопарках.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4212" y="685800"/>
            <a:ext cx="9198342" cy="3930162"/>
          </a:xfrm>
        </p:spPr>
      </p:pic>
    </p:spTree>
    <p:extLst>
      <p:ext uri="{BB962C8B-B14F-4D97-AF65-F5344CB8AC3E}">
        <p14:creationId xmlns:p14="http://schemas.microsoft.com/office/powerpoint/2010/main" val="197293292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win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Питаются пингвины рыбой и ракообразными. Добычу они могут проглатывать прямо под водой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4208" y="246185"/>
            <a:ext cx="8616461" cy="4054353"/>
          </a:xfrm>
        </p:spPr>
      </p:pic>
    </p:spTree>
    <p:extLst>
      <p:ext uri="{BB962C8B-B14F-4D97-AF65-F5344CB8AC3E}">
        <p14:creationId xmlns:p14="http://schemas.microsoft.com/office/powerpoint/2010/main" val="205043287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win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4211" y="228601"/>
            <a:ext cx="9743465" cy="5688622"/>
          </a:xfrm>
        </p:spPr>
      </p:pic>
    </p:spTree>
    <p:extLst>
      <p:ext uri="{BB962C8B-B14F-4D97-AF65-F5344CB8AC3E}">
        <p14:creationId xmlns:p14="http://schemas.microsoft.com/office/powerpoint/2010/main" val="96251621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win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Наши корабли готовы пуститься в долгий и трудный путь, но прежде чем отплыть, нам надо вспомнить: </a:t>
            </a:r>
          </a:p>
          <a:p>
            <a:r>
              <a:rPr lang="ru-RU" dirty="0" smtClean="0"/>
              <a:t>1. Какое сейчас время года?</a:t>
            </a:r>
          </a:p>
          <a:p>
            <a:r>
              <a:rPr lang="ru-RU" dirty="0" smtClean="0"/>
              <a:t>2. какой месяц?</a:t>
            </a:r>
          </a:p>
          <a:p>
            <a:r>
              <a:rPr lang="ru-RU" dirty="0" smtClean="0"/>
              <a:t>3. Какой день недели?</a:t>
            </a:r>
          </a:p>
          <a:p>
            <a:r>
              <a:rPr lang="ru-RU" dirty="0" smtClean="0"/>
              <a:t>4. И какое время суток?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6150229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4211" y="685799"/>
            <a:ext cx="9585203" cy="5308600"/>
          </a:xfrm>
        </p:spPr>
      </p:pic>
    </p:spTree>
    <p:extLst>
      <p:ext uri="{BB962C8B-B14F-4D97-AF65-F5344CB8AC3E}">
        <p14:creationId xmlns:p14="http://schemas.microsoft.com/office/powerpoint/2010/main" val="99736829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win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4212" y="202223"/>
            <a:ext cx="10341342" cy="5715000"/>
          </a:xfrm>
        </p:spPr>
      </p:pic>
    </p:spTree>
    <p:extLst>
      <p:ext uri="{BB962C8B-B14F-4D97-AF65-F5344CB8AC3E}">
        <p14:creationId xmlns:p14="http://schemas.microsoft.com/office/powerpoint/2010/main" val="167269120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win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Сектор">
  <a:themeElements>
    <a:clrScheme name="Сектор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Сектор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ектор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73</TotalTime>
  <Words>135</Words>
  <Application>Microsoft Office PowerPoint</Application>
  <PresentationFormat>Широкоэкранный</PresentationFormat>
  <Paragraphs>8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7" baseType="lpstr">
      <vt:lpstr>Century Gothic</vt:lpstr>
      <vt:lpstr>Wingdings 3</vt:lpstr>
      <vt:lpstr>Сектор</vt:lpstr>
      <vt:lpstr>Презентация PowerPoint</vt:lpstr>
      <vt:lpstr>Презентация PowerPoint</vt:lpstr>
      <vt:lpstr>Пингвины заболели! </vt:lpstr>
      <vt:lpstr>Пингвины относятся к классу птиц. Но, как всем известно, летать они не умеют, не смотря на то, что крылья у них имеются. Зато пингвины отлично плавают, поэтому значительная часть их жизни проходит в воде, а не в воздухе. Эти необычные птицы обитают в прибрежных зонах Южного полушария. Самые большие популяции встречаются в Антарктиде. А на территории России пингвинов можно встретить только в зоопарках.</vt:lpstr>
      <vt:lpstr>Питаются пингвины рыбой и ракообразными. Добычу они могут проглатывать прямо под водой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Математика</dc:title>
  <dc:creator>Пользователь Windows</dc:creator>
  <cp:lastModifiedBy>Оля</cp:lastModifiedBy>
  <cp:revision>11</cp:revision>
  <dcterms:created xsi:type="dcterms:W3CDTF">2020-11-11T04:46:27Z</dcterms:created>
  <dcterms:modified xsi:type="dcterms:W3CDTF">2020-12-06T11:29:11Z</dcterms:modified>
</cp:coreProperties>
</file>