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69" r:id="rId4"/>
    <p:sldId id="270" r:id="rId5"/>
    <p:sldId id="267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C6F92-AFBB-4644-A4C3-1F05996ED46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0D96C-B604-4275-A27A-05CF433C1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4"/>
            <a:ext cx="74517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Безопасное обращение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природным газом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404664"/>
            <a:ext cx="4862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«Родионово-Несветайская СОШ №7»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4293096"/>
            <a:ext cx="3686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Кривоносова Татьяна Ивановна,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td3.mycdn.me/image?id=848799206356&amp;t=20&amp;plc=WEB&amp;tkn=*ECAV3t0b3RUtkYsctjHSqE_Z6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128792" cy="4849916"/>
          </a:xfrm>
          <a:prstGeom prst="rect">
            <a:avLst/>
          </a:prstGeom>
          <a:noFill/>
        </p:spPr>
      </p:pic>
      <p:pic>
        <p:nvPicPr>
          <p:cNvPr id="3" name="Picture 2" descr="http://itd3.mycdn.me/image?id=848799206356&amp;t=20&amp;plc=WEB&amp;tkn=*ECAV3t0b3RUtkYsctjHSqE_Z6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653136"/>
            <a:ext cx="3081773" cy="20966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0"/>
            <a:ext cx="81078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Газ опасным может стать,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если правила не знать!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74638"/>
            <a:ext cx="8686800" cy="58906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Наша задача: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Helvetica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ea typeface="Times New Roman" pitchFamily="18" charset="0"/>
                <a:cs typeface="Helvetica"/>
              </a:rPr>
              <a:t> 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1. Познакомиться с правилами пользования газом в быту.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2. Выяснить, что нужно делать, если появился запах газа в квартире.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Arial" pitchFamily="34" charset="0"/>
                <a:ea typeface="Times New Roman" pitchFamily="18" charset="0"/>
                <a:cs typeface="Arial" pitchFamily="34" charset="0"/>
              </a:rPr>
              <a:t>3. Закрепить правила пользования газом.</a:t>
            </a: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0" name="Picture 46" descr="C:\Users\1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4955"/>
            <a:ext cx="9144000" cy="64680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7957" y="0"/>
            <a:ext cx="9231957" cy="6530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.terenga.ru/sites/default/files/gaz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fs00.infourok.ru/images/doc/109/128813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645"/>
            <a:ext cx="8472941" cy="6354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30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газ</dc:title>
  <dc:creator>ASUS</dc:creator>
  <cp:lastModifiedBy>1</cp:lastModifiedBy>
  <cp:revision>28</cp:revision>
  <dcterms:created xsi:type="dcterms:W3CDTF">2018-11-10T16:40:00Z</dcterms:created>
  <dcterms:modified xsi:type="dcterms:W3CDTF">2020-12-06T12:13:14Z</dcterms:modified>
</cp:coreProperties>
</file>