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165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68579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МБДОУ детский сад №5 «Теремок»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Дидактические пособия </a:t>
            </a:r>
            <a:br>
              <a:rPr lang="ru-RU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«Признаки осени» для групп раннего и младшего дошкольного  возраста.</a:t>
            </a:r>
            <a:br>
              <a:rPr lang="ru-RU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Буртасова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О.Е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Шира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2020 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6286520"/>
            <a:ext cx="71438" cy="57148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714356"/>
            <a:ext cx="7686700" cy="5411807"/>
          </a:xfrm>
        </p:spPr>
        <p:txBody>
          <a:bodyPr>
            <a:normAutofit/>
          </a:bodyPr>
          <a:lstStyle/>
          <a:p>
            <a:pPr marL="0" indent="384048">
              <a:spcBef>
                <a:spcPts val="0"/>
              </a:spcBef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84048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создание социальной ситуации развития детей для формирования представлений об осени</a:t>
            </a:r>
          </a:p>
          <a:p>
            <a:pPr marL="0" indent="384048">
              <a:spcBef>
                <a:spcPts val="0"/>
              </a:spcBef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84048">
              <a:spcBef>
                <a:spcPts val="0"/>
              </a:spcBef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84048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0" indent="384048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запомнить признаки осени;</a:t>
            </a:r>
          </a:p>
          <a:p>
            <a:pPr marL="0" indent="384048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развивать внимание и мышление детей;</a:t>
            </a:r>
          </a:p>
          <a:p>
            <a:pPr marL="0" indent="384048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расширять словарный запас детей; </a:t>
            </a:r>
          </a:p>
          <a:p>
            <a:pPr marL="0" indent="384048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-использовать в речи названия предметов одежды;;</a:t>
            </a:r>
          </a:p>
          <a:p>
            <a:pPr marL="0" indent="384048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-уточнить знания о сезонной одежде;</a:t>
            </a:r>
          </a:p>
          <a:p>
            <a:pPr marL="0" indent="384048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-развивать мелкую моторику;</a:t>
            </a:r>
          </a:p>
          <a:p>
            <a:pPr marL="0" indent="384048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-развивать зрительное восприятие;</a:t>
            </a:r>
          </a:p>
          <a:p>
            <a:pPr marL="0" indent="384048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воспитывать любовь к красоте природы;</a:t>
            </a:r>
          </a:p>
          <a:p>
            <a:pPr marL="0" indent="384048"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84048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indent="-36000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mtClean="0"/>
              <a:t>«Одень куклу Катю на прогулку»</a:t>
            </a:r>
            <a:endParaRPr lang="ru-RU" dirty="0"/>
          </a:p>
        </p:txBody>
      </p:sp>
      <p:pic>
        <p:nvPicPr>
          <p:cNvPr id="1638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29256" y="1714488"/>
            <a:ext cx="3206947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14488"/>
            <a:ext cx="5046786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txBody>
          <a:bodyPr/>
          <a:lstStyle/>
          <a:p>
            <a:r>
              <a:rPr lang="ru-RU" dirty="0" smtClean="0"/>
              <a:t>«Чудо-  дерево»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4000" y="0"/>
            <a:ext cx="36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4422"/>
            <a:ext cx="41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3258000"/>
            <a:ext cx="3524493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«Веселая тучка»</a:t>
            </a:r>
            <a:endParaRPr lang="ru-RU" dirty="0"/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214422"/>
            <a:ext cx="3857652" cy="5159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183880" cy="1051560"/>
          </a:xfrm>
        </p:spPr>
        <p:txBody>
          <a:bodyPr/>
          <a:lstStyle/>
          <a:p>
            <a:r>
              <a:rPr lang="ru-RU" dirty="0" smtClean="0"/>
              <a:t>«Найди и покажи»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14678" y="1000108"/>
            <a:ext cx="434701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97642"/>
          </a:xfrm>
        </p:spPr>
        <p:txBody>
          <a:bodyPr>
            <a:normAutofit/>
          </a:bodyPr>
          <a:lstStyle/>
          <a:p>
            <a:pPr marL="0" lvl="1" indent="285750"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Представлена система работы с нашими дидактическими пособиями. Они мобильные, легко трансформируемые, яркие, красочные, дополняемые. Используются на занятиях по художественно-эстетическому развитию (рисование, лепка – украшаем одежду для куклы Кати), на занятиях по развитию речи, в совместной деятельности. Пособия просты в изготовлении и оказывают помощь педагогу при проведении организованной образовательной деятельности.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1473</TotalTime>
  <Words>161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Century Gothic</vt:lpstr>
      <vt:lpstr>Monotype Corsiva</vt:lpstr>
      <vt:lpstr>Times New Roman</vt:lpstr>
      <vt:lpstr>Verdana</vt:lpstr>
      <vt:lpstr>Wingdings 2</vt:lpstr>
      <vt:lpstr>Яркая</vt:lpstr>
      <vt:lpstr>МБДОУ детский сад №5 «Теремок»   Дидактические пособия  «Признаки осени» для групп раннего и младшего дошкольного  возраста. Воспитатель: Буртасова О.Е                                                     Шира 2020 г.</vt:lpstr>
      <vt:lpstr>Презентация PowerPoint</vt:lpstr>
      <vt:lpstr>«Одень куклу Катю на прогулку»</vt:lpstr>
      <vt:lpstr>«Чудо-  дерево»</vt:lpstr>
      <vt:lpstr>«Веселая тучка»</vt:lpstr>
      <vt:lpstr>«Найди и покажи»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777</cp:lastModifiedBy>
  <cp:revision>112</cp:revision>
  <dcterms:created xsi:type="dcterms:W3CDTF">2019-10-08T17:57:02Z</dcterms:created>
  <dcterms:modified xsi:type="dcterms:W3CDTF">2020-02-26T12:46:55Z</dcterms:modified>
</cp:coreProperties>
</file>