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82" r:id="rId20"/>
    <p:sldId id="284" r:id="rId21"/>
    <p:sldId id="283" r:id="rId22"/>
    <p:sldId id="285" r:id="rId23"/>
    <p:sldId id="288" r:id="rId24"/>
    <p:sldId id="290" r:id="rId25"/>
    <p:sldId id="29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EAA432C-9783-43AF-8E0A-7C4CA1C9E15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6CEE5EA-7327-4E47-AB62-A3EE4F927F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Экологические макеты как средство ознакомления детей с </a:t>
            </a:r>
            <a:r>
              <a:rPr lang="ru-RU" b="1" dirty="0" smtClean="0"/>
              <a:t>живой и неживой </a:t>
            </a:r>
            <a:r>
              <a:rPr lang="ru-RU" b="1" dirty="0"/>
              <a:t>природой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ГБОУ 2120 Группа «Кораблик»</a:t>
            </a:r>
          </a:p>
          <a:p>
            <a:r>
              <a:rPr lang="ru-RU" dirty="0" err="1" smtClean="0"/>
              <a:t>Чуенкова</a:t>
            </a:r>
            <a:r>
              <a:rPr lang="ru-RU" dirty="0" smtClean="0"/>
              <a:t> Л.В.</a:t>
            </a:r>
          </a:p>
          <a:p>
            <a:r>
              <a:rPr lang="ru-RU" dirty="0" smtClean="0"/>
              <a:t>Москва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3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mtClean="0"/>
              <a:t> </a:t>
            </a:r>
            <a:r>
              <a:rPr lang="ru-RU" dirty="0"/>
              <a:t>Педагог, используя изображения деревьев и кустарников, активизирует словарь дошкольников. Например, много берёз – берёзовая роща, елей – ельник, смешанный лиственный лес создают клён, дуб, рябина, осина, липа, ива. Обязательное условие – на каждом дереве обозначение листа на кроне</a:t>
            </a:r>
          </a:p>
        </p:txBody>
      </p:sp>
      <p:pic>
        <p:nvPicPr>
          <p:cNvPr id="3074" name="Picture 2" descr="D:\Московский город садик 2120\NS\ЭКОЛОГИЧЕСКИЙ МАКЕТ\sam_050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428" y="2780928"/>
            <a:ext cx="455472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005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«ЗОНА БОЛОТО»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Материал: мелкая ёмкость, изображения растений и животных, связанные с данной зоной (мох, лягушки, рогоз, цапля и т.п.).</a:t>
            </a:r>
          </a:p>
        </p:txBody>
      </p:sp>
      <p:pic>
        <p:nvPicPr>
          <p:cNvPr id="4099" name="Picture 3" descr="D:\Московский город садик 2120\NS\ЭКОЛОГИЧЕСКИЙ МАКЕТ\6919364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680" y="2276872"/>
            <a:ext cx="426604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141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Опыт. Мелкая ёмкость заливается водой. Предлагается два вида кочек: одни - легко проваливающиеся, так что при нажатии палец ребёнка намокает и второй вид - плотные, палец остается сухим. На практике дети получают подтверждение понятия «зыбкости» системы «БОЛОТО», педагог обращает внимание на опасность этого природного объекта для человека, предлагает запомнить правила безопасного поведения в топи. Воспитатель уточняет, что расположено болото в низине (подложка сделана из глины для подтверждения особенностей этого материала: задерживать воду, а не пропускать, как песок).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8859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Природная зона- «Тундра»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Содержание: 1.Тундра-край вечной мерзлоты. 2. Растения тундры. 3.Животные тундры. 4.Народы севера и их быт. 5. Полярное сияние. 6 . Загадки о севере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Тундра-край вечной мерзлоты. Земля, промёрзшая за долгую и холодную </a:t>
            </a:r>
            <a:r>
              <a:rPr lang="ru-RU" dirty="0" err="1"/>
              <a:t>зиму,только</a:t>
            </a:r>
            <a:r>
              <a:rPr lang="ru-RU" dirty="0"/>
              <a:t> чуть-чуть успевает оттаять и прогреться за короткое лето.</a:t>
            </a:r>
          </a:p>
        </p:txBody>
      </p:sp>
    </p:spTree>
    <p:extLst>
      <p:ext uri="{BB962C8B-B14F-4D97-AF65-F5344CB8AC3E}">
        <p14:creationId xmlns:p14="http://schemas.microsoft.com/office/powerpoint/2010/main" val="3176765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«ЗОНА ГОРЫ»</a:t>
            </a:r>
            <a:endParaRPr lang="ru-RU" dirty="0"/>
          </a:p>
          <a:p>
            <a:r>
              <a:rPr lang="ru-RU" dirty="0"/>
              <a:t>Мы – </a:t>
            </a:r>
            <a:r>
              <a:rPr lang="ru-RU" dirty="0" smtClean="0"/>
              <a:t>туристы</a:t>
            </a:r>
          </a:p>
          <a:p>
            <a:r>
              <a:rPr lang="ru-RU" dirty="0"/>
              <a:t>Снег на горных </a:t>
            </a:r>
            <a:r>
              <a:rPr lang="ru-RU" dirty="0" smtClean="0"/>
              <a:t>вершинах</a:t>
            </a:r>
          </a:p>
          <a:p>
            <a:r>
              <a:rPr lang="ru-RU" dirty="0"/>
              <a:t>Русло </a:t>
            </a:r>
            <a:r>
              <a:rPr lang="ru-RU" dirty="0" smtClean="0"/>
              <a:t>реки</a:t>
            </a:r>
          </a:p>
          <a:p>
            <a:r>
              <a:rPr lang="ru-RU" b="1" dirty="0"/>
              <a:t>«ЗОНА ОЗЕРО»</a:t>
            </a:r>
            <a:endParaRPr lang="ru-RU" dirty="0"/>
          </a:p>
          <a:p>
            <a:r>
              <a:rPr lang="ru-RU" dirty="0"/>
              <a:t>Дно </a:t>
            </a:r>
            <a:r>
              <a:rPr lang="ru-RU" dirty="0" smtClean="0"/>
              <a:t>водоёма</a:t>
            </a:r>
          </a:p>
          <a:p>
            <a:r>
              <a:rPr lang="ru-RU" b="1" dirty="0"/>
              <a:t>«ЗОНА ОВРАГ»</a:t>
            </a:r>
            <a:endParaRPr lang="ru-RU" dirty="0"/>
          </a:p>
          <a:p>
            <a:r>
              <a:rPr lang="ru-RU" b="1" dirty="0"/>
              <a:t>«ЗОНА ВУЛКАН»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макетов для старших дошкольников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094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 младшем дошкольном возрасте у детей только начинают формироваться представления о живой природе. Простые макеты и модели, созданные руками педагогов формируют первоначальные представления о природных объектах. Но формирует не наличие макета, а возможность общения с ним, игра. С младшими дошкольниками работа заключается в рассматривании готовой продукции, манипулировании с ней. Беседа о природе или объекте природы, который изображает макет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Младший дошкольный возраст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428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на ферме</a:t>
            </a:r>
            <a:endParaRPr lang="ru-RU" dirty="0"/>
          </a:p>
        </p:txBody>
      </p:sp>
      <p:pic>
        <p:nvPicPr>
          <p:cNvPr id="6146" name="Picture 2" descr="D:\Московский город садик 2120\NS\ЭКОЛОГИЧЕСКИЙ МАКЕТ\detsad-266066-14231562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95022"/>
            <a:ext cx="5904656" cy="443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985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 леса</a:t>
            </a:r>
            <a:endParaRPr lang="ru-RU" dirty="0"/>
          </a:p>
        </p:txBody>
      </p:sp>
      <p:pic>
        <p:nvPicPr>
          <p:cNvPr id="7170" name="Picture 2" descr="D:\Московский город садик 2120\NS\ЭКОЛОГИЧЕСКИЙ МАКЕТ\detsad-221345-145933748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98940"/>
            <a:ext cx="4752528" cy="452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502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Времена года</a:t>
            </a:r>
            <a:endParaRPr lang="ru-RU" dirty="0"/>
          </a:p>
        </p:txBody>
      </p:sp>
      <p:pic>
        <p:nvPicPr>
          <p:cNvPr id="8194" name="Picture 2" descr="D:\Московский город садик 2120\NS\ЭКОЛОГИЧЕСКИЙ МАКЕТ\gdYBJVs1hS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184" y="1700808"/>
            <a:ext cx="3319016" cy="44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773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можно использовать?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5" y="1916832"/>
            <a:ext cx="2376263" cy="4176464"/>
          </a:xfrm>
        </p:spPr>
        <p:txBody>
          <a:bodyPr>
            <a:normAutofit fontScale="92500"/>
          </a:bodyPr>
          <a:lstStyle/>
          <a:p>
            <a:r>
              <a:rPr lang="ru-RU" dirty="0"/>
              <a:t>макеты </a:t>
            </a:r>
            <a:r>
              <a:rPr lang="ru-RU" dirty="0" smtClean="0"/>
              <a:t>можно использовать </a:t>
            </a:r>
            <a:r>
              <a:rPr lang="ru-RU" dirty="0"/>
              <a:t>по следующим направлениям:     </a:t>
            </a:r>
          </a:p>
          <a:p>
            <a:r>
              <a:rPr lang="ru-RU" dirty="0"/>
              <a:t>- в наблюдении.</a:t>
            </a:r>
          </a:p>
          <a:p>
            <a:r>
              <a:rPr lang="ru-RU" dirty="0"/>
              <a:t>- на занятиях.</a:t>
            </a:r>
          </a:p>
          <a:p>
            <a:r>
              <a:rPr lang="ru-RU" dirty="0"/>
              <a:t>- в трудовой деятельности</a:t>
            </a:r>
          </a:p>
        </p:txBody>
      </p:sp>
      <p:pic>
        <p:nvPicPr>
          <p:cNvPr id="13314" name="Picture 2" descr="D:\Московский город садик 2120\NS\ЭКОЛОГИЧЕСКИЙ МАКЕТ\NQ0Wiv5gODw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872" y="2132856"/>
            <a:ext cx="594933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70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Макеты  – это модель чего –либо воспроизведенная в уменьшенном виде.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«макет»?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101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макета «Муравейник»</a:t>
            </a:r>
            <a:endParaRPr lang="ru-RU" dirty="0"/>
          </a:p>
        </p:txBody>
      </p:sp>
      <p:pic>
        <p:nvPicPr>
          <p:cNvPr id="15362" name="Picture 2" descr="D:\Московский город садик 2120\NS\ЭКОЛОГИЧЕСКИЙ МАКЕТ\VXHyc2_Ser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12" y="1769088"/>
            <a:ext cx="7767488" cy="435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266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D:\Московский город садик 2120\NS\ЭКОЛОГИЧЕСКИЙ МАКЕТ\iQ8Tw5Sza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21552"/>
            <a:ext cx="8663608" cy="485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870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548680"/>
            <a:ext cx="7668841" cy="5577483"/>
          </a:xfrm>
        </p:spPr>
        <p:txBody>
          <a:bodyPr>
            <a:normAutofit/>
          </a:bodyPr>
          <a:lstStyle/>
          <a:p>
            <a:r>
              <a:rPr lang="ru-RU" dirty="0"/>
              <a:t>В </a:t>
            </a:r>
            <a:r>
              <a:rPr lang="ru-RU" dirty="0" smtClean="0"/>
              <a:t> </a:t>
            </a:r>
            <a:r>
              <a:rPr lang="ru-RU" dirty="0"/>
              <a:t>работе </a:t>
            </a:r>
            <a:r>
              <a:rPr lang="ru-RU" dirty="0" smtClean="0"/>
              <a:t>используются </a:t>
            </a:r>
            <a:r>
              <a:rPr lang="ru-RU" dirty="0"/>
              <a:t>разные формы занятий по характеру и содержанию:</a:t>
            </a:r>
          </a:p>
          <a:p>
            <a:r>
              <a:rPr lang="ru-RU" dirty="0"/>
              <a:t>- </a:t>
            </a:r>
            <a:r>
              <a:rPr lang="ru-RU" u="sng" dirty="0"/>
              <a:t>первично-ознакомительные</a:t>
            </a:r>
            <a:r>
              <a:rPr lang="ru-RU" dirty="0"/>
              <a:t> (знакомство, рассматривание объектов природы, рассказ воспитателя, составление описательных рассказов об объектах природы и др.)</a:t>
            </a:r>
          </a:p>
          <a:p>
            <a:r>
              <a:rPr lang="ru-RU" dirty="0"/>
              <a:t>- </a:t>
            </a:r>
            <a:r>
              <a:rPr lang="ru-RU" u="sng" dirty="0"/>
              <a:t>углубленно-познавательные</a:t>
            </a:r>
            <a:r>
              <a:rPr lang="ru-RU" dirty="0"/>
              <a:t> (беседы, занятия по рассматриванию и сравнению объектов природы, рассказ воспитателя, занятия в форме путешествий, экологических сказок, клуба знатоков и др.)</a:t>
            </a:r>
          </a:p>
          <a:p>
            <a:r>
              <a:rPr lang="ru-RU" dirty="0"/>
              <a:t>- </a:t>
            </a:r>
            <a:r>
              <a:rPr lang="ru-RU" u="sng" dirty="0"/>
              <a:t>обобщающего характера</a:t>
            </a:r>
            <a:r>
              <a:rPr lang="ru-RU" dirty="0"/>
              <a:t> (беседы, игровые, итоговые, экологические викторины, уроки доброты, уроки мышления и др.)</a:t>
            </a:r>
          </a:p>
          <a:p>
            <a:r>
              <a:rPr lang="ru-RU" dirty="0"/>
              <a:t>так же  комплексный вид занятий. 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331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Таким образом, макетирование мы рассматриваем, как экологически ориентированный вид деятельности, который способствует закреплению представлений о мире природы, позволяет трансформировать усвоенные знания в игру, насыщая детскую жизнь новыми впечатлениями и стимулируя детское творчество. С помощью макетов мы формируем у дошкольников понимание, что все живые существа нуждаются в определённых условиях жизни, удовлетворяющих их потребности.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Выводы?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609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D:\Московский город садик 2120\NS\ЭКОЛОГИЧЕСКИЙ МАКЕТ\RwcSL-Pp9B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02" y="549078"/>
            <a:ext cx="7436114" cy="557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72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D:\Московский город садик 2120\NS\ЭКОЛОГИЧЕСКИЙ МАКЕТ\brFNmJrrY6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285" y="362810"/>
            <a:ext cx="4567893" cy="609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58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 </a:t>
            </a:r>
            <a:r>
              <a:rPr lang="ru-RU" dirty="0" smtClean="0"/>
              <a:t>- </a:t>
            </a:r>
            <a:r>
              <a:rPr lang="ru-RU" dirty="0"/>
              <a:t>вызвать познавательный интерес у детей дошкольного возраста к наглядным макетам, с их помощью познавать явления окружающего мира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Формирование экологической культуры у ребенка.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Какая цель?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599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Согласно требованиям ФГОС предметно-пространственная среда должна обеспечивать возможность общения и совместной деятельности детей и взрослых, обеспечивать максимальную реализацию образовательного потенциала. Обязательными в оборудовании являются материалы, активизирующие познавательную деятельность. Такими материалами являются макеты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ФГОС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040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научить при помощи наглядных макетов формировать элементарные экологические знания. </a:t>
            </a:r>
          </a:p>
          <a:p>
            <a:r>
              <a:rPr lang="ru-RU" dirty="0"/>
              <a:t>-формировать навыки использования макетов. </a:t>
            </a:r>
          </a:p>
          <a:p>
            <a:r>
              <a:rPr lang="ru-RU" dirty="0"/>
              <a:t>-научить детей создавать новые образы объектов природы с помощью наглядных макетов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задачи?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1545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Что представляет собой экологический макет?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Макет </a:t>
            </a:r>
            <a:r>
              <a:rPr lang="ru-RU" b="1" dirty="0"/>
              <a:t>включает</a:t>
            </a:r>
            <a:r>
              <a:rPr lang="ru-RU" dirty="0"/>
              <a:t> съёмные элементы рельефа: склон, равнину, возвышенность, низменность, песчаную пустыню, каменистую пустыню, море, большое озеро, растущий овраг и болото, и переносные детали: вулкан, река с притоками, сопка, холм, гора </a:t>
            </a:r>
            <a:r>
              <a:rPr lang="ru-RU" dirty="0" smtClean="0"/>
              <a:t>с пещерой.</a:t>
            </a:r>
            <a:endParaRPr lang="ru-RU" dirty="0"/>
          </a:p>
        </p:txBody>
      </p:sp>
      <p:pic>
        <p:nvPicPr>
          <p:cNvPr id="1026" name="Picture 2" descr="D:\Московский город садик 2120\NS\ЭКОЛОГИЧЕСКИЙ МАКЕТ\IMG_20190225_15203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395" y="3327796"/>
            <a:ext cx="3892330" cy="218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39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Макет может состоять из 2-х частей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smtClean="0"/>
              <a:t>Нижняя </a:t>
            </a:r>
            <a:r>
              <a:rPr lang="ru-RU" b="1" dirty="0"/>
              <a:t>часть макета</a:t>
            </a:r>
            <a:r>
              <a:rPr lang="ru-RU" dirty="0"/>
              <a:t> является нишей, где хранятся элементы, мелкие предметы, необходимые для проведения исследовательской деятельности</a:t>
            </a:r>
          </a:p>
        </p:txBody>
      </p:sp>
      <p:pic>
        <p:nvPicPr>
          <p:cNvPr id="2050" name="Picture 2" descr="D:\Московский город садик 2120\NS\ЭКОЛОГИЧЕСКИЙ МАКЕТ\cbcfc8cdaf5eee2d6e47802155c2adca.jpg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70280"/>
            <a:ext cx="3822700" cy="286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433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Перед работой воспитатель обязательно проводит с детьми инструктаж по технике безопасности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 техника безопасности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725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«Зона ПУСТЫНЯ, ЛЕС и </a:t>
            </a:r>
            <a:r>
              <a:rPr lang="ru-RU" sz="3200" b="1" dirty="0" smtClean="0"/>
              <a:t>ЛЕСОСТЕПЬ»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Варианты использования экологического макета в образовательной </a:t>
            </a:r>
            <a:r>
              <a:rPr lang="ru-RU" sz="2800" b="1" dirty="0" smtClean="0"/>
              <a:t> </a:t>
            </a:r>
            <a:r>
              <a:rPr lang="ru-RU" sz="2800" b="1" dirty="0"/>
              <a:t>организации самостоятельной деятельности дошкольников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2872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121</TotalTime>
  <Words>674</Words>
  <Application>Microsoft Office PowerPoint</Application>
  <PresentationFormat>Экран (4:3)</PresentationFormat>
  <Paragraphs>58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Экологические макеты как средство ознакомления детей с живой и неживой природой </vt:lpstr>
      <vt:lpstr>Что такое «макет»?</vt:lpstr>
      <vt:lpstr>Какая цель?</vt:lpstr>
      <vt:lpstr>Требования ФГОС</vt:lpstr>
      <vt:lpstr>Какие задачи?</vt:lpstr>
      <vt:lpstr>Что представляет собой экологический макет? </vt:lpstr>
      <vt:lpstr>Макет может состоять из 2-х частей</vt:lpstr>
      <vt:lpstr>Правила и техника безопасности </vt:lpstr>
      <vt:lpstr>Варианты использования экологического макета в образовательной  организации самостоятельной деятельности дошкольников</vt:lpstr>
      <vt:lpstr>Презентация PowerPoint</vt:lpstr>
      <vt:lpstr>«ЗОНА БОЛОТО» </vt:lpstr>
      <vt:lpstr>Опыт</vt:lpstr>
      <vt:lpstr>Природная зона- «Тундра»</vt:lpstr>
      <vt:lpstr>Примеры макетов для старших дошкольников</vt:lpstr>
      <vt:lpstr>Младший дошкольный возраст</vt:lpstr>
      <vt:lpstr>Жизнь на ферме</vt:lpstr>
      <vt:lpstr>Животные леса</vt:lpstr>
      <vt:lpstr>Времена года</vt:lpstr>
      <vt:lpstr>Где можно использовать?</vt:lpstr>
      <vt:lpstr>Создание макета «Муравейник»</vt:lpstr>
      <vt:lpstr>Презентация PowerPoint</vt:lpstr>
      <vt:lpstr>Презентация PowerPoint</vt:lpstr>
      <vt:lpstr>Какие Выводы?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макеты как средство ознакомления детей с живой природой </dc:title>
  <dc:creator>1</dc:creator>
  <cp:lastModifiedBy>1</cp:lastModifiedBy>
  <cp:revision>39</cp:revision>
  <dcterms:created xsi:type="dcterms:W3CDTF">2020-11-30T19:15:29Z</dcterms:created>
  <dcterms:modified xsi:type="dcterms:W3CDTF">2020-12-06T08:59:47Z</dcterms:modified>
</cp:coreProperties>
</file>