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30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928670"/>
            <a:ext cx="70723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Мастер класс 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по изготовлению </a:t>
            </a:r>
            <a:r>
              <a:rPr lang="ru-RU" sz="5400" dirty="0" err="1" smtClean="0">
                <a:solidFill>
                  <a:srgbClr val="C00000"/>
                </a:solidFill>
                <a:latin typeface="Monotype Corsiva" pitchFamily="66" charset="0"/>
              </a:rPr>
              <a:t>фоторамок</a:t>
            </a:r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 – магнитов 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ко дню матери</a:t>
            </a:r>
            <a:endParaRPr lang="ru-RU" sz="5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4357694"/>
            <a:ext cx="5072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Подготовила:</a:t>
            </a:r>
          </a:p>
          <a:p>
            <a:pPr algn="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воспитатель 1 квалификационной категории </a:t>
            </a:r>
          </a:p>
          <a:p>
            <a:pPr algn="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МДОАУ № 104 г. Оренбурга</a:t>
            </a:r>
          </a:p>
          <a:p>
            <a:pPr algn="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Жидких Ирина Алексеевна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1285860"/>
            <a:ext cx="4000528" cy="5436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Вам понадобится: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СД диск;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 фотография;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- картон;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- ножницы;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- клей;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- карандаш;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- атласные ленты двух цветов;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- магнит.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Рисунок 3" descr="IMG_20201125_15521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500042"/>
            <a:ext cx="4310124" cy="40719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57232"/>
            <a:ext cx="41433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Из фотографии вырезаем круг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чуть меньшего диаметра ,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чем </a:t>
            </a:r>
            <a:r>
              <a:rPr lang="ru-RU" sz="4400" dirty="0" err="1" smtClean="0">
                <a:solidFill>
                  <a:srgbClr val="C00000"/>
                </a:solidFill>
                <a:latin typeface="Monotype Corsiva" pitchFamily="66" charset="0"/>
              </a:rPr>
              <a:t>сд-диск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201125_16135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29058" y="2786058"/>
            <a:ext cx="4500594" cy="3732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Рисунок 2" descr="IMG_20201125_16172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137676" y="1214423"/>
            <a:ext cx="2934654" cy="2500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928670"/>
            <a:ext cx="3429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По краю диска приклеиваем ленты длинной 10 см, чередуя цвета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IMG_20201125_16180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14282" y="4071942"/>
            <a:ext cx="2786082" cy="2500330"/>
          </a:xfrm>
          <a:prstGeom prst="rect">
            <a:avLst/>
          </a:prstGeom>
        </p:spPr>
      </p:pic>
      <p:pic>
        <p:nvPicPr>
          <p:cNvPr id="6" name="Рисунок 5" descr="IMG_20201125_16182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14678" y="4071942"/>
            <a:ext cx="2928958" cy="2500330"/>
          </a:xfrm>
          <a:prstGeom prst="rect">
            <a:avLst/>
          </a:prstGeom>
        </p:spPr>
      </p:pic>
      <p:pic>
        <p:nvPicPr>
          <p:cNvPr id="7" name="Рисунок 6" descr="IMG_20201125_16193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429388" y="4000504"/>
            <a:ext cx="2530729" cy="26432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00042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Из картона вырезаем круг  и приклеиваем его закрывая концы лент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201125_1653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2357430"/>
            <a:ext cx="3357586" cy="3857628"/>
          </a:xfrm>
          <a:prstGeom prst="rect">
            <a:avLst/>
          </a:prstGeom>
        </p:spPr>
      </p:pic>
      <p:pic>
        <p:nvPicPr>
          <p:cNvPr id="5" name="Рисунок 4" descr="IMG_20201125_16523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2357430"/>
            <a:ext cx="3571900" cy="39052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785794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Приклеиваем магнит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и фотографию 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201125_1654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428868"/>
            <a:ext cx="2625329" cy="3500438"/>
          </a:xfrm>
          <a:prstGeom prst="rect">
            <a:avLst/>
          </a:prstGeom>
        </p:spPr>
      </p:pic>
      <p:pic>
        <p:nvPicPr>
          <p:cNvPr id="5" name="Рисунок 4" descr="IMG_20201125_1655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86116" y="3143248"/>
            <a:ext cx="2571768" cy="3429024"/>
          </a:xfrm>
          <a:prstGeom prst="rect">
            <a:avLst/>
          </a:prstGeom>
        </p:spPr>
      </p:pic>
      <p:pic>
        <p:nvPicPr>
          <p:cNvPr id="6" name="Рисунок 5" descr="IMG_20201125_16564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86512" y="2452638"/>
            <a:ext cx="2571768" cy="3476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allpaperheart.com/wp-content/uploads/2018/03/drawing-silk-cloth-background-images-for-powerpo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500042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Вот такие фото - магниты у нас получились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201127_1600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57290" y="1785926"/>
            <a:ext cx="6286544" cy="471490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98</Words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2020-12-06T19:39:39Z</dcterms:created>
  <dcterms:modified xsi:type="dcterms:W3CDTF">2020-12-06T20:51:45Z</dcterms:modified>
</cp:coreProperties>
</file>