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592A337-4656-4148-85B1-113BC32B76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FA3016C-BC57-4712-A68C-1AD51D8405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208823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Фотогалерея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 Зимняя прогулка»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48880"/>
            <a:ext cx="864096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86732"/>
      </p:ext>
    </p:extLst>
  </p:cSld>
  <p:clrMapOvr>
    <a:masterClrMapping/>
  </p:clrMapOvr>
  <p:transition spd="slow" advTm="6588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365103"/>
            <a:ext cx="8928991" cy="2304257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гулять, надо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шубку одевать.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Валенки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бегать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дорожке.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Шапку. Шарфик. Рукавички.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капюшон косички.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забудем санки взять.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все! Пора гулять.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9378"/>
      </p:ext>
    </p:extLst>
  </p:cSld>
  <p:clrMapOvr>
    <a:masterClrMapping/>
  </p:clrMapOvr>
  <p:transition spd="slow" advTm="11284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4005065"/>
            <a:ext cx="8784975" cy="2736304"/>
          </a:xfrm>
        </p:spPr>
        <p:txBody>
          <a:bodyPr/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промокли варежки,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мы не замерзаем.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 в снежки,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 в снежки,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 в снежки играем!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23065"/>
      </p:ext>
    </p:extLst>
  </p:cSld>
  <p:clrMapOvr>
    <a:masterClrMapping/>
  </p:clrMapOvr>
  <p:transition spd="slow" advTm="9940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725144"/>
            <a:ext cx="8712967" cy="2016224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снег, первый снег!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засыпал все кругом!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снег! Чистый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Ловят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языком!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4530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8497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56276"/>
      </p:ext>
    </p:extLst>
  </p:cSld>
  <p:clrMapOvr>
    <a:masterClrMapping/>
  </p:clrMapOvr>
  <p:transition spd="slow" advTm="10030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941168"/>
            <a:ext cx="8856983" cy="180020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 саночки садимся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 горку быстро мчимся.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снег, белый снег  —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Мчимся мы быстрее всех!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DCIM\100NIKON\DSCN00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04356"/>
      </p:ext>
    </p:extLst>
  </p:cSld>
  <p:clrMapOvr>
    <a:masterClrMapping/>
  </p:clrMapOvr>
  <p:transition spd="slow" advTm="11351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581127"/>
            <a:ext cx="8928991" cy="194421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пойдем сейчас гулять,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будем замерзать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в игры мы играть,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прыгать и скакать.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DCIM\100NIKON\DSCN01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32500"/>
      </p:ext>
    </p:extLst>
  </p:cSld>
  <p:clrMapOvr>
    <a:masterClrMapping/>
  </p:clrMapOvr>
  <p:transition spd="slow" advTm="9550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5301208"/>
            <a:ext cx="8784975" cy="1440160"/>
          </a:xfrm>
        </p:spPr>
        <p:txBody>
          <a:bodyPr/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лопатки взяли, ими ловко снег копали.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DCIM\100NIKON\DSCN00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507184"/>
      </p:ext>
    </p:extLst>
  </p:cSld>
  <p:clrMapOvr>
    <a:masterClrMapping/>
  </p:clrMapOvr>
  <p:transition spd="slow" advTm="7659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38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Фотогалерея  « Зимняя прогулка»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Фотогалерея  « Зимняя прогулка»</dc:title>
  <dc:creator>User</dc:creator>
  <cp:lastModifiedBy>User</cp:lastModifiedBy>
  <cp:revision>6</cp:revision>
  <dcterms:created xsi:type="dcterms:W3CDTF">2016-01-21T13:04:07Z</dcterms:created>
  <dcterms:modified xsi:type="dcterms:W3CDTF">2020-12-06T07:42:52Z</dcterms:modified>
</cp:coreProperties>
</file>