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3" r:id="rId5"/>
    <p:sldId id="264" r:id="rId6"/>
    <p:sldId id="265" r:id="rId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36096" y="0"/>
            <a:ext cx="3456384" cy="3717032"/>
          </a:xfrm>
        </p:spPr>
        <p:txBody>
          <a:bodyPr>
            <a:normAutofit/>
          </a:bodyPr>
          <a:lstStyle/>
          <a:p>
            <a:r>
              <a:rPr lang="ru-RU" dirty="0" smtClean="0"/>
              <a:t>Галилео Галилей</a:t>
            </a:r>
            <a:br>
              <a:rPr lang="ru-RU" dirty="0" smtClean="0"/>
            </a:br>
            <a:r>
              <a:rPr lang="ru-RU" dirty="0" smtClean="0"/>
              <a:t>(1564-1642)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9994" y="4149080"/>
            <a:ext cx="3734494" cy="25949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Александрова </a:t>
            </a:r>
            <a:r>
              <a:rPr lang="ru-RU" smtClean="0">
                <a:solidFill>
                  <a:schemeClr val="tx1"/>
                </a:solidFill>
              </a:rPr>
              <a:t>Наталья Андреевна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176464" cy="5580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1523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293096"/>
            <a:ext cx="8784976" cy="22322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Галилео обратил </a:t>
            </a:r>
            <a:r>
              <a:rPr lang="ru-RU" sz="4400" dirty="0"/>
              <a:t>на себя внимание несколькими остроумными изобретениями </a:t>
            </a:r>
            <a:r>
              <a:rPr lang="ru-RU" sz="4400" dirty="0" smtClean="0"/>
              <a:t>,например</a:t>
            </a:r>
            <a:r>
              <a:rPr lang="ru-RU" sz="4400" dirty="0"/>
              <a:t>, гидростатическими </a:t>
            </a:r>
            <a:r>
              <a:rPr lang="ru-RU" sz="4400" dirty="0" smtClean="0"/>
              <a:t>весами.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9"/>
            <a:ext cx="2587308" cy="3096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6632"/>
            <a:ext cx="4639816" cy="3323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9885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7281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В 1592 году Галилей получил место в престижном и богатом </a:t>
            </a:r>
            <a:r>
              <a:rPr lang="ru-RU" dirty="0" err="1"/>
              <a:t>Падуанском</a:t>
            </a:r>
            <a:r>
              <a:rPr lang="ru-RU" dirty="0"/>
              <a:t> университете (Венецианская республика), где преподавал астрономию, механику и математику.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4459"/>
            <a:ext cx="2625027" cy="332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96752"/>
            <a:ext cx="4958916" cy="330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335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149080"/>
            <a:ext cx="8784976" cy="244827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Поводом к новому этапу в научных исследованиях Галилея послужило появление в 1604 году новой звезды, называемой сейчас Сверхновой Кеплера. Это пробуждает всеобщий интерес к астрономии, и Галилей выступает с циклом частных лекций. Узнав об изобретении в Голландии зрительной трубы, Галилей в 1609 году сконструировал собственноручно первый </a:t>
            </a:r>
            <a:r>
              <a:rPr lang="ru-RU" dirty="0" smtClean="0"/>
              <a:t>телескоп </a:t>
            </a:r>
            <a:r>
              <a:rPr lang="ru-RU" dirty="0"/>
              <a:t>и направил его в </a:t>
            </a:r>
            <a:r>
              <a:rPr lang="ru-RU" dirty="0" smtClean="0"/>
              <a:t>небо.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3976042" cy="397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49414"/>
            <a:ext cx="2637853" cy="375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4232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2088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Галилей открыл горы на Луне, Млечный Путь распался на отдельные звёзды, но особенно поразили современников обнаруженные им четыре спутника </a:t>
            </a:r>
            <a:r>
              <a:rPr lang="ru-RU" dirty="0" smtClean="0"/>
              <a:t>Юпитера.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8" y="1"/>
            <a:ext cx="3953506" cy="378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254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260648"/>
            <a:ext cx="5572339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012160" y="476673"/>
            <a:ext cx="29523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Галилей показывает телескоп венецианскому дожу (фреска Дж. </a:t>
            </a:r>
            <a:r>
              <a:rPr lang="ru-RU" sz="3200" dirty="0" err="1"/>
              <a:t>Бертини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400682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140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Галилео Галилей (1564-1642)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Галилео Галилей (1564-1642)</dc:title>
  <dc:creator>tyuha</dc:creator>
  <cp:lastModifiedBy>tyuha</cp:lastModifiedBy>
  <cp:revision>12</cp:revision>
  <cp:lastPrinted>2020-10-05T20:37:40Z</cp:lastPrinted>
  <dcterms:created xsi:type="dcterms:W3CDTF">2020-10-05T19:32:30Z</dcterms:created>
  <dcterms:modified xsi:type="dcterms:W3CDTF">2020-12-06T20:32:45Z</dcterms:modified>
</cp:coreProperties>
</file>