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544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85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119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41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51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3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64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345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167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716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93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B7A9F-3FA5-4357-A87E-FC8E6E6012AF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D6255-F5DB-4A08-AD27-9AF423C514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1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yadoyasamos.com/wp-content/uploads/2018/05/green-business-powerpoint-background-listmachinepro-with-green-business-powerpoint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18" y="0"/>
            <a:ext cx="9110894" cy="683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76872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образовательном процессе в группе «Василёк».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88640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центр развития ребёнка -  детский сад №14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Кропоткин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83204" y="6391381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: Быченко Н.В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39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yadoyasamos.com/wp-content/uploads/2018/05/green-business-powerpoint-background-listmachinepro-with-green-business-powerpoint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6" y="35900"/>
            <a:ext cx="9110894" cy="683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99554" y="1233396"/>
            <a:ext cx="78005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условия жизни требуют от педагогов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 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применения современных технологий и методов обучения и общения, в том числе и актуальные социальные сети. Наиболее актуальным способом общения и образования в нашей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«Василёк»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и воспитатели выбрали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созданной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воспитателями и родителями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создали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чат для общения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интересующей информацией.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67756" y="2420888"/>
            <a:ext cx="799288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сразу обговорили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определенные правила поведения, например:</a:t>
            </a: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1.Все вопросы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до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21.00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как у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должно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личное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время;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2.Не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обсуждать в беседе информацию личного характера, а отправлять это в личные сообщения;</a:t>
            </a: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сообщения не должны попадать в общую беседу и обсуждаться там.</a:t>
            </a: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3.Сообщения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должны оскорблять любого участника беседы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Минусом взаимодействия в таких группах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большой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не нужной информации со стороны родителей, которую они могут обсудить друг с другом в личных сообщениях.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начинают использовать современные способы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 родителям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лишь соблюдать определенные нормы общения в общей беседе и следовать рекомендациям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918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yadoyasamos.com/wp-content/uploads/2018/05/green-business-powerpoint-background-listmachinepro-with-green-business-powerpoint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6" y="35517"/>
            <a:ext cx="9110894" cy="683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erfuck\Desktop\IMG-20201106-WA00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35753"/>
            <a:ext cx="2582728" cy="545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Terfuck\Desktop\IMG-20201106-WA00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710884"/>
            <a:ext cx="2594509" cy="547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Terfuck\Desktop\IMG-20201106-WA001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410" y="679794"/>
            <a:ext cx="2626397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9188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200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Terfuck</dc:creator>
  <cp:lastModifiedBy>Terfuck</cp:lastModifiedBy>
  <cp:revision>8</cp:revision>
  <dcterms:created xsi:type="dcterms:W3CDTF">2020-11-07T13:42:57Z</dcterms:created>
  <dcterms:modified xsi:type="dcterms:W3CDTF">2020-12-06T14:46:43Z</dcterms:modified>
</cp:coreProperties>
</file>