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61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406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9AF37-9C19-49D9-BCD9-54C9E4030863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95328-0FD4-47C5-A083-8FF80ACBA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95328-0FD4-47C5-A083-8FF80ACBAF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lagof.ru/wp-content/uploads/2018/10/maxresdefault-3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376502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  </a:t>
            </a:r>
            <a:r>
              <a:rPr lang="ru-RU" dirty="0" smtClean="0"/>
              <a:t>Российского флага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14356"/>
            <a:ext cx="807249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rgbClr val="002060"/>
                </a:solidFill>
              </a:rPr>
              <a:t>МОУ «Ракитянская средняя общеобразовательная школа №1»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  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Окружающий мир. </a:t>
            </a:r>
          </a:p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Выполнил </a:t>
            </a:r>
          </a:p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Пауткина Кирилл, обучающийся 4 класса</a:t>
            </a:r>
          </a:p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Учитель</a:t>
            </a:r>
          </a:p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Морозова О.А.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из себя  представляет Российский флаг.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Одним из главных символов российской государственности является флаг, представляющий собой полотно трех цветов: белого, синего и красного. В наши дни ни один государственный праздник не обходится без этого символа: им украшают жилые дома и госучреждения, флаг торжественно проносят на демонстрациях и разворачивают на митингах. История этого символа так же неоднозначна и полна событий, как история самой России, и неспроста его цвета олицетворяют все самое важное для россиян.</a:t>
            </a:r>
            <a:endParaRPr lang="ru-RU" dirty="0"/>
          </a:p>
        </p:txBody>
      </p:sp>
      <p:sp>
        <p:nvSpPr>
          <p:cNvPr id="11266" name="AutoShape 2" descr="Ð¤Ð»Ð°Ð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74528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 появился  Российский флаг.</a:t>
            </a:r>
            <a:endParaRPr lang="ru-RU" dirty="0"/>
          </a:p>
        </p:txBody>
      </p:sp>
      <p:pic>
        <p:nvPicPr>
          <p:cNvPr id="4" name="Содержимое 3" descr="e183263e6e63335ac1ab50cc18652ef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1800200" cy="1224136"/>
          </a:xfrm>
        </p:spPr>
      </p:pic>
      <p:sp>
        <p:nvSpPr>
          <p:cNvPr id="6" name="TextBox 5"/>
          <p:cNvSpPr txBox="1"/>
          <p:nvPr/>
        </p:nvSpPr>
        <p:spPr>
          <a:xfrm>
            <a:off x="2267744" y="1124744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Российский </a:t>
            </a:r>
            <a:r>
              <a:rPr lang="ru-RU" dirty="0" err="1" smtClean="0"/>
              <a:t>триколор</a:t>
            </a:r>
            <a:r>
              <a:rPr lang="ru-RU" dirty="0" smtClean="0"/>
              <a:t> имеет более чем 300‑летнюю историю. Государственный флаг в России появился на рубеже XVII‑XVIII веков, в эпоху становления России как мощного государства.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636912"/>
            <a:ext cx="4590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Советской России более 70 лет государственным флагом являлся красный стяг.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70892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Чрезвычайная сессия Верховного Совета РСФСР 22 августа 1991 года постановила считать официальным символом России </a:t>
            </a:r>
            <a:r>
              <a:rPr lang="ru-RU" dirty="0" err="1" smtClean="0"/>
              <a:t>триколор</a:t>
            </a:r>
            <a:r>
              <a:rPr lang="ru-RU" dirty="0" smtClean="0"/>
              <a:t>. Указом президента РФ от 11 декабря 1993 года было утверждено Положение о государственном флаге Российской Федерации.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4941168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25 декабря 2000 года президент РФ Владимир Путин подписал федеральный конституционный закон "О Государственном флаге Российской Федерации". В соответствии с законом, Государственный флаг РФ представляет собой прямоугольное полотнище из трех равновеликих горизонтальных полос: верхней — белого, средней — синего и нижней — красного цвета. Отношение ширины флага к его длине — 2:3.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6534456"/>
            <a:ext cx="1421904" cy="13942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25 декабря 2000 года президент РФ Владимир Путин подписал федеральный конституционный закон "О Государственном флаге Российской Федерации". В соответствии с законом, Государственный флаг РФ представляет собой прямоугольное полотнище из трех равновеликих горизонтальных полос: верхней — белого, средней — синего и нижней — красного цвета. Отношение ширины флага к его длине — 2:3.</a:t>
            </a:r>
            <a:endParaRPr lang="ru-RU" dirty="0"/>
          </a:p>
        </p:txBody>
      </p:sp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олицетворяет Российский флаг.</a:t>
            </a:r>
            <a:endParaRPr lang="ru-RU" dirty="0"/>
          </a:p>
        </p:txBody>
      </p:sp>
      <p:pic>
        <p:nvPicPr>
          <p:cNvPr id="5" name="Содержимое 4" descr="e183263e6e63335ac1ab50cc18652ef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0720" cy="45719"/>
          </a:xfrm>
        </p:spPr>
      </p:pic>
      <p:sp>
        <p:nvSpPr>
          <p:cNvPr id="4" name="Прямоугольник 3"/>
          <p:cNvSpPr/>
          <p:nvPr/>
        </p:nvSpPr>
        <p:spPr>
          <a:xfrm>
            <a:off x="179512" y="134076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/>
              <a:t>Во время правления Николая Второго, который повелел использовать трехцветный флаг во всех соответствующих мероприятиях, считалось, что цвета эти происходят из народной жизни и близки к цветам народных костюмов.</a:t>
            </a:r>
          </a:p>
          <a:p>
            <a:r>
              <a:rPr lang="ru-RU" dirty="0" smtClean="0">
                <a:hlinkClick r:id="rId3"/>
              </a:rPr>
              <a:t/>
            </a:r>
            <a:br>
              <a:rPr lang="ru-RU" dirty="0" smtClean="0">
                <a:hlinkClick r:id="rId3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28498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Также существовало другое объяснение: красный цвет олицетворял Державу, синий — обозначал Богоматерь, оберегающую Россию, белый — символизировал свободу всех граждан и независимость страны. Известно, что в прошлом было еще одно объяснение: якобы цвета символизируют единство трех исторических областей России.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1268760"/>
            <a:ext cx="4067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наше время есть множество трактовок обозначения цветов флага. Есть версия, согласно которой эти цвета означают единство власти, народа и православной веры. Наиболее универсальная, но неофициальная трактовка использования именно этих цветов такова: по мнению большинства, белый символизирует мир и чистоту; синий — это цвет веры, приверженности идеалу, постоянства, а красный в свою очередь обозначает энергию, силу, кровь, потерянную во имя родины.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Российского флага. </a:t>
            </a:r>
            <a:endParaRPr lang="ru-RU" dirty="0"/>
          </a:p>
        </p:txBody>
      </p:sp>
      <p:pic>
        <p:nvPicPr>
          <p:cNvPr id="4" name="Содержимое 3" descr="e183263e6e63335ac1ab50cc18652ef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2732779" cy="1612775"/>
          </a:xfrm>
        </p:spPr>
      </p:pic>
      <p:sp>
        <p:nvSpPr>
          <p:cNvPr id="5" name="Прямоугольник 4"/>
          <p:cNvSpPr/>
          <p:nvPr/>
        </p:nvSpPr>
        <p:spPr>
          <a:xfrm>
            <a:off x="3371850" y="176641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1994 года 22 августа в России отмечается День Государственного флага. Он посвящен возвращению </a:t>
            </a:r>
            <a:r>
              <a:rPr lang="ru-RU" dirty="0" err="1" smtClean="0"/>
              <a:t>триколора</a:t>
            </a:r>
            <a:r>
              <a:rPr lang="ru-RU" dirty="0" smtClean="0"/>
              <a:t> после августовского переворота 1991 года.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1297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Масштабно отмечать День флага начали лишь в 2007-08 гг., поскольку до этого свободное применение государственных символов было запрещено. В наши дни во многих городах России в этот день проводятся шествия, различные </a:t>
            </a:r>
            <a:r>
              <a:rPr lang="ru-RU" dirty="0" err="1" smtClean="0"/>
              <a:t>флешмобы</a:t>
            </a:r>
            <a:r>
              <a:rPr lang="ru-RU" dirty="0" smtClean="0"/>
              <a:t>, посвященные флагу, например в 2014 году активисты в Омске выстроили </a:t>
            </a:r>
            <a:r>
              <a:rPr lang="ru-RU" dirty="0" err="1" smtClean="0"/>
              <a:t>триколор</a:t>
            </a:r>
            <a:r>
              <a:rPr lang="ru-RU" dirty="0" smtClean="0"/>
              <a:t> из 225 машин.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121</TotalTime>
  <Words>418</Words>
  <Application>Microsoft Office PowerPoint</Application>
  <PresentationFormat>Экран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История   Российского флага</vt:lpstr>
      <vt:lpstr>Что из себя  представляет Российский флаг.</vt:lpstr>
      <vt:lpstr>Когда  появился  Российский флаг.</vt:lpstr>
      <vt:lpstr>Что олицетворяет Российский флаг.</vt:lpstr>
      <vt:lpstr>День Российского флага.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Учитель</cp:lastModifiedBy>
  <cp:revision>17</cp:revision>
  <dcterms:created xsi:type="dcterms:W3CDTF">2019-04-23T17:43:21Z</dcterms:created>
  <dcterms:modified xsi:type="dcterms:W3CDTF">2020-12-06T19:04:27Z</dcterms:modified>
</cp:coreProperties>
</file>