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6" r:id="rId4"/>
    <p:sldId id="258" r:id="rId5"/>
    <p:sldId id="260" r:id="rId6"/>
    <p:sldId id="259" r:id="rId7"/>
    <p:sldId id="264" r:id="rId8"/>
    <p:sldId id="261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5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nna\Desktop\кризис 3 лет\0025-014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3965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Comic Sans MS" pitchFamily="66" charset="0"/>
              </a:rPr>
              <a:t>Кризис 3 лет</a:t>
            </a:r>
            <a:endParaRPr lang="ru-RU" sz="4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nna\Desktop\кризис 3 лет\buRE8ykVFXQ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Anna\Desktop\кризис 3 лет\FEE7axLSd4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 подготовлен при помощи Интернет-ресурсов.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99792" y="5949280"/>
            <a:ext cx="37385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Материал подготовлен при помощи Интернет-ресурсов.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nna\Desktop\кризис 3 лет\ZQpzwFh8LN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nna\Desktop\кризис 3 лет\_VTFMy0wnq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nna\Desktop\кризис 3 лет\hqUtjvy52u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nna\Desktop\кризис 3 лет\u6hm-kzoJx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nna\Desktop\кризис 3 лет\PpxefYSCra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nna\Desktop\кризис 3 лет\yJxRZ6_XD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Anna\Desktop\кризис 3 лет\NlW--sE_c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nna\Desktop\кризис 3 лет\5oGHXeb7-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Кризис 3 лет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Кризис 3 лет</dc:title>
  <dc:creator>Anna Queen</dc:creator>
  <cp:lastModifiedBy>Anna Queen</cp:lastModifiedBy>
  <cp:revision>2</cp:revision>
  <dcterms:created xsi:type="dcterms:W3CDTF">2020-12-06T11:03:17Z</dcterms:created>
  <dcterms:modified xsi:type="dcterms:W3CDTF">2020-12-06T11:14:22Z</dcterms:modified>
</cp:coreProperties>
</file>