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B6CC85-D68A-41D3-AB92-B40DD13F2562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D6E53F-C455-49D4-AC6B-835EA86807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ma"/><Relationship Id="rId1" Type="http://schemas.microsoft.com/office/2007/relationships/media" Target="../media/media9.wma"/><Relationship Id="rId5" Type="http://schemas.openxmlformats.org/officeDocument/2006/relationships/image" Target="../media/image3.pn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slideLayout" Target="../slideLayouts/slideLayout7.xml"/><Relationship Id="rId3" Type="http://schemas.microsoft.com/office/2007/relationships/media" Target="../media/media6.mp3"/><Relationship Id="rId7" Type="http://schemas.microsoft.com/office/2007/relationships/media" Target="../media/media4.mp3"/><Relationship Id="rId12" Type="http://schemas.openxmlformats.org/officeDocument/2006/relationships/audio" Target="../media/media5.mp3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audio" Target="../media/media1.mp3"/><Relationship Id="rId11" Type="http://schemas.microsoft.com/office/2007/relationships/media" Target="../media/media5.mp3"/><Relationship Id="rId5" Type="http://schemas.microsoft.com/office/2007/relationships/media" Target="../media/media1.mp3"/><Relationship Id="rId10" Type="http://schemas.openxmlformats.org/officeDocument/2006/relationships/audio" Target="../media/media10.wma"/><Relationship Id="rId4" Type="http://schemas.openxmlformats.org/officeDocument/2006/relationships/audio" Target="../media/media6.mp3"/><Relationship Id="rId9" Type="http://schemas.microsoft.com/office/2007/relationships/media" Target="../media/media10.wma"/><Relationship Id="rId1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5" Type="http://schemas.openxmlformats.org/officeDocument/2006/relationships/image" Target="../media/image3.pn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5" Type="http://schemas.openxmlformats.org/officeDocument/2006/relationships/image" Target="../media/image3.pn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607382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Подготовила:</a:t>
            </a:r>
          </a:p>
          <a:p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Мажитова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В.С.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939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791" y="188640"/>
            <a:ext cx="8218418" cy="6480720"/>
          </a:xfrm>
          <a:prstGeom prst="rect">
            <a:avLst/>
          </a:prstGeom>
        </p:spPr>
      </p:pic>
      <p:pic>
        <p:nvPicPr>
          <p:cNvPr id="3" name="куриц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6646" y="55892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9115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Угадай чей голос?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гус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755576" y="1700808"/>
            <a:ext cx="609600" cy="609600"/>
          </a:xfrm>
          <a:prstGeom prst="rect">
            <a:avLst/>
          </a:prstGeom>
        </p:spPr>
      </p:pic>
      <p:pic>
        <p:nvPicPr>
          <p:cNvPr id="4" name="коза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457894" y="5157192"/>
            <a:ext cx="609600" cy="609600"/>
          </a:xfrm>
          <a:prstGeom prst="rect">
            <a:avLst/>
          </a:prstGeom>
        </p:spPr>
      </p:pic>
      <p:pic>
        <p:nvPicPr>
          <p:cNvPr id="5" name="корова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797140" y="5157192"/>
            <a:ext cx="609600" cy="609600"/>
          </a:xfrm>
          <a:prstGeom prst="rect">
            <a:avLst/>
          </a:prstGeom>
        </p:spPr>
      </p:pic>
      <p:pic>
        <p:nvPicPr>
          <p:cNvPr id="6" name="кошка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7596336" y="1700808"/>
            <a:ext cx="609600" cy="609600"/>
          </a:xfrm>
          <a:prstGeom prst="rect">
            <a:avLst/>
          </a:prstGeom>
        </p:spPr>
      </p:pic>
      <p:pic>
        <p:nvPicPr>
          <p:cNvPr id="7" name="курица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457894" y="1700808"/>
            <a:ext cx="609600" cy="609600"/>
          </a:xfrm>
          <a:prstGeom prst="rect">
            <a:avLst/>
          </a:prstGeom>
        </p:spPr>
      </p:pic>
      <p:pic>
        <p:nvPicPr>
          <p:cNvPr id="8" name="лошадь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7596336" y="521519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933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10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4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881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636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9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8784976" cy="6552728"/>
          </a:xfrm>
          <a:prstGeom prst="rect">
            <a:avLst/>
          </a:prstGeom>
        </p:spPr>
      </p:pic>
      <p:pic>
        <p:nvPicPr>
          <p:cNvPr id="3" name="коров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5536" y="5949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39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712968" cy="6480720"/>
          </a:xfrm>
          <a:prstGeom prst="rect">
            <a:avLst/>
          </a:prstGeom>
        </p:spPr>
      </p:pic>
      <p:pic>
        <p:nvPicPr>
          <p:cNvPr id="3" name="соба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5536" y="5949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497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8784976" cy="6624736"/>
          </a:xfrm>
          <a:prstGeom prst="rect">
            <a:avLst/>
          </a:prstGeom>
        </p:spPr>
      </p:pic>
      <p:pic>
        <p:nvPicPr>
          <p:cNvPr id="3" name="свинь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61317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771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60648"/>
            <a:ext cx="8856984" cy="6408712"/>
          </a:xfrm>
          <a:prstGeom prst="rect">
            <a:avLst/>
          </a:prstGeom>
        </p:spPr>
      </p:pic>
      <p:pic>
        <p:nvPicPr>
          <p:cNvPr id="3" name="кош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3528" y="598789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444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1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32"/>
            <a:ext cx="9144000" cy="6624735"/>
          </a:xfrm>
          <a:prstGeom prst="rect">
            <a:avLst/>
          </a:prstGeom>
        </p:spPr>
      </p:pic>
      <p:pic>
        <p:nvPicPr>
          <p:cNvPr id="3" name="лошад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1520" y="5949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570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9" y="188640"/>
            <a:ext cx="7704856" cy="6480720"/>
          </a:xfrm>
          <a:prstGeom prst="rect">
            <a:avLst/>
          </a:prstGeom>
        </p:spPr>
      </p:pic>
      <p:pic>
        <p:nvPicPr>
          <p:cNvPr id="4" name="коз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1520" y="603897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483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6632"/>
            <a:ext cx="7632848" cy="6552728"/>
          </a:xfrm>
          <a:prstGeom prst="rect">
            <a:avLst/>
          </a:prstGeom>
        </p:spPr>
      </p:pic>
      <p:pic>
        <p:nvPicPr>
          <p:cNvPr id="3" name="петух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0776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37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57" y="188640"/>
            <a:ext cx="8084086" cy="6480720"/>
          </a:xfrm>
          <a:prstGeom prst="rect">
            <a:avLst/>
          </a:prstGeom>
        </p:spPr>
      </p:pic>
      <p:pic>
        <p:nvPicPr>
          <p:cNvPr id="3" name="гус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5157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673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</TotalTime>
  <Words>9</Words>
  <Application>Microsoft Office PowerPoint</Application>
  <PresentationFormat>Экран (4:3)</PresentationFormat>
  <Paragraphs>3</Paragraphs>
  <Slides>11</Slides>
  <Notes>0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Ринат</dc:creator>
  <cp:lastModifiedBy>Ринат</cp:lastModifiedBy>
  <cp:revision>9</cp:revision>
  <dcterms:created xsi:type="dcterms:W3CDTF">2020-04-15T01:54:15Z</dcterms:created>
  <dcterms:modified xsi:type="dcterms:W3CDTF">2020-12-06T06:47:06Z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2927674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