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3492500" y="4508500"/>
            <a:ext cx="49307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Румянцев  Никита Дмитриевич , 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обучающийся 3 класса</a:t>
            </a:r>
          </a:p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БОУ «Междуреченская СОШ»</a:t>
            </a:r>
          </a:p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Руководитель: Рыбакова Наталья Сергеевна, учитель начальных классов </a:t>
            </a:r>
          </a:p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БОУ «Междуреченская СОШ»</a:t>
            </a:r>
          </a:p>
        </p:txBody>
      </p:sp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1476375" y="692150"/>
            <a:ext cx="70199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Дистанционный конкурс детского технического творчества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«</a:t>
            </a:r>
            <a:r>
              <a:rPr lang="en-US" b="1" dirty="0">
                <a:solidFill>
                  <a:srgbClr val="C00000"/>
                </a:solidFill>
                <a:latin typeface="Calibri" pitchFamily="34" charset="0"/>
              </a:rPr>
              <a:t>LEGO</a:t>
            </a:r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 – ПОБЕДА»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для обучающихся Тарского района,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Calibri" pitchFamily="34" charset="0"/>
              </a:rPr>
              <a:t>посвященный 75-летию Победы в Великой Отечественной войне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05025" y="2781300"/>
            <a:ext cx="5761038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«Истребитель»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Номинация: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«Военная техника»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User\Desktop\Фото лего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5064" y="980728"/>
            <a:ext cx="2659007" cy="4032448"/>
          </a:xfrm>
          <a:prstGeom prst="rect">
            <a:avLst/>
          </a:prstGeom>
          <a:noFill/>
        </p:spPr>
      </p:pic>
      <p:pic>
        <p:nvPicPr>
          <p:cNvPr id="2051" name="Picture 3" descr="C:\Users\User\Desktop\Фото лего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204864"/>
            <a:ext cx="2572071" cy="4139304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052736"/>
            <a:ext cx="295232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3707904" y="1052736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задумал смастерить истребитель. Какие детали мне нужны???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687478"/>
            <a:ext cx="3816425" cy="56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508" y="707669"/>
            <a:ext cx="4125492" cy="558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5" y="764704"/>
            <a:ext cx="396044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764704"/>
            <a:ext cx="3347417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User\Desktop\Фото лего\IMG-20201015-WA0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772319"/>
            <a:ext cx="5256584" cy="542871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1700808"/>
            <a:ext cx="20882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Мой истребитель готов!! </a:t>
            </a:r>
          </a:p>
          <a:p>
            <a:pPr algn="ctr"/>
            <a:r>
              <a:rPr lang="ru-RU" sz="2400" dirty="0" smtClean="0"/>
              <a:t>Я справился с поставленной задачей.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82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Танзиля</cp:lastModifiedBy>
  <cp:revision>5</cp:revision>
  <dcterms:created xsi:type="dcterms:W3CDTF">2020-10-26T14:16:55Z</dcterms:created>
  <dcterms:modified xsi:type="dcterms:W3CDTF">2020-10-24T18:01:39Z</dcterms:modified>
</cp:coreProperties>
</file>