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71" r:id="rId6"/>
    <p:sldId id="272" r:id="rId7"/>
    <p:sldId id="273" r:id="rId8"/>
    <p:sldId id="274" r:id="rId9"/>
    <p:sldId id="265" r:id="rId10"/>
    <p:sldId id="268" r:id="rId11"/>
    <p:sldId id="269" r:id="rId12"/>
    <p:sldId id="270" r:id="rId13"/>
    <p:sldId id="275" r:id="rId14"/>
    <p:sldId id="277" r:id="rId15"/>
    <p:sldId id="276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14000">
              <a:schemeClr val="accent6">
                <a:lumMod val="50000"/>
                <a:lumOff val="50000"/>
              </a:schemeClr>
            </a:gs>
            <a:gs pos="100000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88640"/>
            <a:ext cx="7808912" cy="6408712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Муниципальное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бюджетное дошкольное образовательное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учреждение детский сад комбинированного вида № 9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20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пгт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. Афипский</a:t>
            </a:r>
          </a:p>
          <a:p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r>
              <a:rPr lang="ru-RU" sz="35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Мастер-класс на тему:</a:t>
            </a:r>
          </a:p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«Использование дидактических игр </a:t>
            </a:r>
          </a:p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развития коммуникативных навыков у старших дошкольников»</a:t>
            </a:r>
          </a:p>
          <a:p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воспитатель </a:t>
            </a:r>
          </a:p>
          <a:p>
            <a:pPr algn="r"/>
            <a:r>
              <a:rPr lang="ru-RU" sz="22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Гареликова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Н.Н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2020г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im0-tub-ru.yandex.net/i?id=a23e14d0e655c25151117d5080d1dfa4&amp;n=13&amp;ex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293962"/>
            <a:ext cx="2812082" cy="111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79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4800600"/>
            <a:ext cx="6163072" cy="566738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«Стиральная машина»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28" y="5367338"/>
            <a:ext cx="8424936" cy="804862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: развитие коммуникативных навыков и хороших взаимоотношений между детьми; воспитание желания говорить друг другу комплименты.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6161544"/>
            <a:ext cx="1514836" cy="578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User\Desktop\Новая папка\IMG-20200128-WA0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24744"/>
            <a:ext cx="4619646" cy="346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54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4800600"/>
            <a:ext cx="6163072" cy="566738"/>
          </a:xfrm>
        </p:spPr>
        <p:txBody>
          <a:bodyPr/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«Игра «Позвони мне, позвони».»</a:t>
            </a: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28" y="5367338"/>
            <a:ext cx="8424936" cy="804862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Развить умение вступать в диалог, ориентироваться в партнерах  и ситуациях общения.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969027"/>
            <a:ext cx="1225470" cy="468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User\Desktop\Новая папка\IMG-20200128-WA00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268760"/>
            <a:ext cx="441649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25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4800600"/>
            <a:ext cx="6163072" cy="566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«Удержи предмет»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28" y="5367338"/>
            <a:ext cx="8424936" cy="804862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развивать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согласовывать свои действия, с действиями и возможностями своего партнера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845873"/>
            <a:ext cx="1652877" cy="631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C:\Users\User\Desktop\Новая папка\IMG-20200128-WA00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114" y="1124744"/>
            <a:ext cx="3305754" cy="3834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823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852936"/>
            <a:ext cx="8496944" cy="158417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САЙТ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афипский-дс9.рф  Блог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Гареликовой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Натальи Николаевны</a:t>
            </a: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28" y="5367338"/>
            <a:ext cx="8424936" cy="804862"/>
          </a:xfrm>
        </p:spPr>
        <p:txBody>
          <a:bodyPr>
            <a:noAutofit/>
          </a:bodyPr>
          <a:lstStyle/>
          <a:p>
            <a:endParaRPr lang="ru-RU" sz="1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648" y="5831005"/>
            <a:ext cx="1586844" cy="606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383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результате использования дидактических игр дети научились: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вступать в процесс общения;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соотносить средства вербального и невербального общения;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ориентироваться в партнерах, ситуациях общения;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согласовывать свои действия, мнения, установки с потребностями товарищей по общению;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доверять, помогать и поддерживать тех, с кем общаешься;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применять свои индивидуальные умения при решении совместных задач;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оценивать результаты совместного общения;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делиться своими чувствами, интересами, настроением с партнерами по общению;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проявлять чуткость, отзывчивость, сопереживание к партнерам по общению.</a:t>
            </a: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977055"/>
            <a:ext cx="1442828" cy="551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771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ПОИ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819133"/>
            <a:ext cx="1813330" cy="692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https://fsd.multiurok.ru/html/2018/06/01/s_5b117b46e37e5/img_s911025_1_1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84784"/>
            <a:ext cx="5371160" cy="3798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11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СПАСИБО ЗА ВНИМАНИЕ!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6049313"/>
            <a:ext cx="1370820" cy="523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133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63888" y="2130425"/>
            <a:ext cx="4894312" cy="1470025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 А. Сухомлинский:</a:t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«Ввести ребенка в мир человеческих отношений – одна из важных задач воспитания личности»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789" y="5791001"/>
            <a:ext cx="1658852" cy="633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1856006" cy="274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181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4632" cy="3674839"/>
          </a:xfrm>
        </p:spPr>
        <p:txBody>
          <a:bodyPr>
            <a:normAutofit fontScale="90000"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800" dirty="0">
                <a:latin typeface="Times New Roman" pitchFamily="18" charset="0"/>
                <a:cs typeface="Times New Roman" pitchFamily="18" charset="0"/>
              </a:rPr>
            </a:b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                         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5664993"/>
            <a:ext cx="1409099" cy="5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49331"/>
            <a:ext cx="2914049" cy="1969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374505"/>
            <a:ext cx="1289850" cy="1544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186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7990656" cy="565262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ФГОС  ставит перед педагогами следующие </a:t>
            </a:r>
            <a:r>
              <a:rPr lang="ru-RU" sz="31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задачи: </a:t>
            </a:r>
            <a:r>
              <a:rPr lang="ru-RU" sz="31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ru-RU" sz="31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- присвоение норм и ценностей, принятых в обществе, включая моральные и нравственные ценности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;</a:t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- развитие общения и взаимодействия ребенка с взрослыми и сверстниками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;</a:t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- становление самостоятельности, целенаправленности и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саморегуляции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 собственных действий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;</a:t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- развитие социального интеллекта и эмоциональной отзывчивости, сопереживания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;</a:t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- формирование готовности к совместной деятельности со сверстниками.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</a:b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5229200"/>
            <a:ext cx="2593622" cy="79208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080288"/>
            <a:ext cx="1730860" cy="661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541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</a:b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162796"/>
            <a:ext cx="1514836" cy="578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86884"/>
            <a:ext cx="1843605" cy="1843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75856" y="692696"/>
            <a:ext cx="532859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           Актуальность</a:t>
            </a:r>
          </a:p>
          <a:p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r>
              <a:rPr lang="ru-RU" sz="218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Дети </a:t>
            </a:r>
            <a:r>
              <a:rPr lang="ru-RU" sz="218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не умеют организовывать общение, включающее: умение слушать собеседника; умение эмоционально сопереживать; умение планировать содержание акта общения; умение подбирать вербальные (речевые) и невербальные (жесты, мимику, пантомимику) средства общения, адекватные ситуации; умение решать конфликтные ситуации.</a:t>
            </a:r>
          </a:p>
        </p:txBody>
      </p:sp>
    </p:spTree>
    <p:extLst>
      <p:ext uri="{BB962C8B-B14F-4D97-AF65-F5344CB8AC3E}">
        <p14:creationId xmlns:p14="http://schemas.microsoft.com/office/powerpoint/2010/main" val="236789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</a:b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2961159"/>
            <a:ext cx="4044126" cy="2700089"/>
          </a:xfrm>
        </p:spPr>
        <p:txBody>
          <a:bodyPr>
            <a:normAutofit lnSpcReduction="10000"/>
          </a:bodyPr>
          <a:lstStyle/>
          <a:p>
            <a:pPr algn="ctr"/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……Ну, конечно же…..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 здравствует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/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– главное средство общения в дошкольном возрасте.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6089555"/>
            <a:ext cx="1656184" cy="632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872" y="3682959"/>
            <a:ext cx="2365179" cy="1474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s://im0-tub-ru.yandex.net/i?id=491ecf7bdc8105436b91e0fe91867c82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27556"/>
            <a:ext cx="2394992" cy="1710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1" y="979284"/>
            <a:ext cx="1800622" cy="155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571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мастер-класса: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600200"/>
            <a:ext cx="634704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1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. Актуализировать знания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педагогов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о важности дошкольного периода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детства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для развития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социально-коммуникативных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навыков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.</a:t>
            </a:r>
          </a:p>
          <a:p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2. Содействовать формированию у педагогов представлений об использовании дидактических игр для развития социально-коммуникативных навыков у старших дошкольников.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049313"/>
            <a:ext cx="1370820" cy="523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578" y="2022275"/>
            <a:ext cx="1167247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241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Дидактические игры, </a:t>
            </a:r>
            <a:r>
              <a:rPr lang="ru-RU" sz="2700" dirty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способствующие развитию коммуникативных навыков у старших дошкольников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500141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000" dirty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«Слова вежливости», «Без маски» -  умение уважительно общаться, умение делиться своими чувствами, настроением.</a:t>
            </a:r>
          </a:p>
          <a:p>
            <a:pPr marL="0" lvl="0" indent="0">
              <a:buNone/>
            </a:pPr>
            <a:r>
              <a:rPr lang="ru-RU" sz="2000" dirty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«Кладоискатели», «Рукавичка» , «Закорючка» - умение договариваться с партнером, согласовывать свои действия;</a:t>
            </a:r>
          </a:p>
          <a:p>
            <a:pPr marL="0" lvl="0" indent="0">
              <a:buNone/>
            </a:pPr>
            <a:r>
              <a:rPr lang="ru-RU" sz="2000" dirty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«Круглый рассказ», «Изобрази пословицу», «Разговор через стекло» – умение вступать в процесс общения, умение использовать невербальные средства общения;</a:t>
            </a:r>
          </a:p>
          <a:p>
            <a:pPr marL="0" lvl="0" indent="0">
              <a:buNone/>
            </a:pPr>
            <a:r>
              <a:rPr lang="ru-RU" sz="2000" dirty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«Покупатели и игрушки», «Предложения – загадки», «Пойми меня» - умение выполнять различные роли, умение ориентироваться в ролевых позициях людей и коммуникативных ситуациях;</a:t>
            </a:r>
          </a:p>
          <a:p>
            <a:pPr marL="0" lvl="0" indent="0">
              <a:buNone/>
            </a:pPr>
            <a:r>
              <a:rPr lang="ru-RU" sz="2000" dirty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«Слепец и поводырь», «Клеевой ручеек» – умение доверять, помогать и поддерживать товарищей, осуществлять само- и взаимоконтроль;</a:t>
            </a:r>
          </a:p>
          <a:p>
            <a:pPr marL="0" lvl="0" indent="0">
              <a:buNone/>
            </a:pPr>
            <a:r>
              <a:rPr lang="ru-RU" sz="2000" dirty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«Газета», «Цифры» -  преодоление тактильных барьеров, развитие чувства единства, сплоченности.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6190298"/>
            <a:ext cx="1442828" cy="551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646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4800600"/>
            <a:ext cx="6163072" cy="566738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«Волшебный стул»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28" y="5367338"/>
            <a:ext cx="8424936" cy="804862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Способствовать повышению самооценки ребенка, улучшению взаимоотношений между детьми.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189046"/>
            <a:ext cx="1442828" cy="551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User\Desktop\Новая папка\IMG-20200128-WA00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980728"/>
            <a:ext cx="3273747" cy="389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65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460</Words>
  <Application>Microsoft Office PowerPoint</Application>
  <PresentationFormat>Экран (4:3)</PresentationFormat>
  <Paragraphs>59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В. А. Сухомлинский:  «Ввести ребенка в мир человеческих отношений – одна из важных задач воспитания личности»</vt:lpstr>
      <vt:lpstr>                                                                 </vt:lpstr>
      <vt:lpstr>ФГОС  ставит перед педагогами следующие задачи:   - присвоение норм и ценностей, принятых в обществе, включая моральные и нравственные ценности;  - развитие общения и взаимодействия ребенка с взрослыми и сверстниками;  - становление самостоятельности, целенаправленности и саморегуляции собственных действий;  - развитие социального интеллекта и эмоциональной отзывчивости, сопереживания;  - формирование готовности к совместной деятельности со сверстниками. </vt:lpstr>
      <vt:lpstr> </vt:lpstr>
      <vt:lpstr> </vt:lpstr>
      <vt:lpstr> Задачи мастер-класса:</vt:lpstr>
      <vt:lpstr>Дидактические игры, способствующие развитию коммуникативных навыков у старших дошкольников </vt:lpstr>
      <vt:lpstr>Игра «Волшебный стул»</vt:lpstr>
      <vt:lpstr>Игра «Стиральная машина»</vt:lpstr>
      <vt:lpstr>Игра «Игра «Позвони мне, позвони».»</vt:lpstr>
      <vt:lpstr> Игра «Удержи предмет»</vt:lpstr>
      <vt:lpstr>САЙТ афипский-дс9.рф  Блог Гареликовой Натальи Николаевны</vt:lpstr>
      <vt:lpstr>В результате использования дидактических игр дети научились: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36</cp:revision>
  <dcterms:created xsi:type="dcterms:W3CDTF">2020-01-18T14:07:48Z</dcterms:created>
  <dcterms:modified xsi:type="dcterms:W3CDTF">2020-12-06T14:30:25Z</dcterms:modified>
</cp:coreProperties>
</file>