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4" r:id="rId2"/>
    <p:sldId id="265" r:id="rId3"/>
    <p:sldId id="266" r:id="rId4"/>
    <p:sldId id="267" r:id="rId5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64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BE8FD-D46A-4432-AE2D-3D849896E7E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6AE36-021D-4013-805F-D7D6B8FB76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780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274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274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274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3274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F6D0E-52FF-4A65-A8D2-8A2B674BBC5C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0004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65B7-1601-4B15-9A40-F29C253191DE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37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9A2C0-E9B7-4B0D-A2EB-F822AFCC2ACE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70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00DB-C2D5-41BC-9BEB-FD691F1DFEF7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943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76A6A-F3EA-4F62-ABAD-6124BCBD6736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09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62EC-8E7E-4066-876A-9B1B96A675A5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093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A08B-271F-4179-B4C2-6BCE3F4F09D8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80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54-E699-4073-8005-EB900C4E8554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191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6E0-DFE1-4875-913F-10EA10E1AF5F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970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C5E5-20B5-45BA-9E09-9983BE4BBA2D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263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ACD2-92A5-44EF-844A-2B05DDB03AAC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963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66D40-F3E6-4320-88AF-5F6666709C66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62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1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0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20201029_17485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984850" y="748266"/>
            <a:ext cx="3226498" cy="2419873"/>
          </a:xfrm>
          <a:prstGeom prst="rect">
            <a:avLst/>
          </a:prstGeom>
        </p:spPr>
      </p:pic>
      <p:pic>
        <p:nvPicPr>
          <p:cNvPr id="11" name="Рисунок 10" descr="20201029_1758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4160271" y="2520745"/>
            <a:ext cx="4532673" cy="339950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2452" y="3672349"/>
            <a:ext cx="46899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Вычерчиваем полоски, разрезаем, складываем пополам. Рисуем кружочки, наносим на них клей, приклеиваем.Получается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светофорчик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6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2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42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20201029_1813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5058286" y="2908830"/>
            <a:ext cx="4162321" cy="3121741"/>
          </a:xfrm>
          <a:prstGeom prst="rect">
            <a:avLst/>
          </a:prstGeom>
        </p:spPr>
      </p:pic>
      <p:pic>
        <p:nvPicPr>
          <p:cNvPr id="7" name="Рисунок 6" descr="20201028_155206.jpg"/>
          <p:cNvPicPr>
            <a:picLocks noChangeAspect="1"/>
          </p:cNvPicPr>
          <p:nvPr/>
        </p:nvPicPr>
        <p:blipFill>
          <a:blip r:embed="rId6" cstate="print"/>
          <a:srcRect l="12913"/>
          <a:stretch>
            <a:fillRect/>
          </a:stretch>
        </p:blipFill>
        <p:spPr>
          <a:xfrm rot="5400000">
            <a:off x="409248" y="394505"/>
            <a:ext cx="2155373" cy="18562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77381" y="221226"/>
            <a:ext cx="40558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игрушек машин –взяли  бумагу синего, желтого и красного цветов, для колес картон коричневого цвета.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8205" y="4098471"/>
            <a:ext cx="489225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Складываем лист бумаги  пополам и вырезаем машины. Рисуем и вырезаем колеса. Наносим клей на кружочки-колеса и приклеиваем к нашим машинам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201030_091425.jpg"/>
          <p:cNvPicPr>
            <a:picLocks noChangeAspect="1"/>
          </p:cNvPicPr>
          <p:nvPr/>
        </p:nvPicPr>
        <p:blipFill>
          <a:blip r:embed="rId7" cstate="print"/>
          <a:srcRect t="17769" b="5004"/>
          <a:stretch>
            <a:fillRect/>
          </a:stretch>
        </p:blipFill>
        <p:spPr>
          <a:xfrm>
            <a:off x="1421377" y="2122713"/>
            <a:ext cx="1974966" cy="2033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4059045" y="4093221"/>
            <a:ext cx="8643254" cy="412313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3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94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93174" y="501445"/>
            <a:ext cx="5692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Расставляем наши светофоры и машины. Получилась маленькая проезжая часть.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201030_091641.jpg"/>
          <p:cNvPicPr>
            <a:picLocks noChangeAspect="1"/>
          </p:cNvPicPr>
          <p:nvPr/>
        </p:nvPicPr>
        <p:blipFill>
          <a:blip r:embed="rId5" cstate="print"/>
          <a:srcRect l="25773" r="15906"/>
          <a:stretch>
            <a:fillRect/>
          </a:stretch>
        </p:blipFill>
        <p:spPr>
          <a:xfrm rot="5400000">
            <a:off x="5133878" y="3253325"/>
            <a:ext cx="2874474" cy="3696529"/>
          </a:xfrm>
          <a:prstGeom prst="rect">
            <a:avLst/>
          </a:prstGeom>
        </p:spPr>
      </p:pic>
      <p:pic>
        <p:nvPicPr>
          <p:cNvPr id="12" name="Рисунок 11" descr="20201028_15515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3846144" y="1852382"/>
            <a:ext cx="2475272" cy="1856455"/>
          </a:xfrm>
          <a:prstGeom prst="rect">
            <a:avLst/>
          </a:prstGeom>
        </p:spPr>
      </p:pic>
      <p:pic>
        <p:nvPicPr>
          <p:cNvPr id="14" name="Рисунок 13" descr="20201028_155218.jpg"/>
          <p:cNvPicPr>
            <a:picLocks noChangeAspect="1"/>
          </p:cNvPicPr>
          <p:nvPr/>
        </p:nvPicPr>
        <p:blipFill>
          <a:blip r:embed="rId7" cstate="print"/>
          <a:srcRect l="20833"/>
          <a:stretch>
            <a:fillRect/>
          </a:stretch>
        </p:blipFill>
        <p:spPr>
          <a:xfrm rot="5400000">
            <a:off x="965913" y="2413921"/>
            <a:ext cx="3076575" cy="29146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4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146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1665" y="604684"/>
            <a:ext cx="49112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Повторяем с детьми сигналы светофора.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чего нужен светофор.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201030_091603.jpg"/>
          <p:cNvPicPr>
            <a:picLocks noChangeAspect="1"/>
          </p:cNvPicPr>
          <p:nvPr/>
        </p:nvPicPr>
        <p:blipFill>
          <a:blip r:embed="rId5" cstate="print"/>
          <a:srcRect l="15189" b="10691"/>
          <a:stretch>
            <a:fillRect/>
          </a:stretch>
        </p:blipFill>
        <p:spPr>
          <a:xfrm rot="5400000">
            <a:off x="4532317" y="2665419"/>
            <a:ext cx="4186084" cy="3306096"/>
          </a:xfrm>
          <a:prstGeom prst="rect">
            <a:avLst/>
          </a:prstGeom>
        </p:spPr>
      </p:pic>
      <p:pic>
        <p:nvPicPr>
          <p:cNvPr id="7" name="Рисунок 6" descr="20201030_091630.jpg"/>
          <p:cNvPicPr>
            <a:picLocks noChangeAspect="1"/>
          </p:cNvPicPr>
          <p:nvPr/>
        </p:nvPicPr>
        <p:blipFill>
          <a:blip r:embed="rId6" cstate="print"/>
          <a:srcRect l="34483"/>
          <a:stretch>
            <a:fillRect/>
          </a:stretch>
        </p:blipFill>
        <p:spPr>
          <a:xfrm rot="5400000">
            <a:off x="1079045" y="2296234"/>
            <a:ext cx="3446905" cy="39458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6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22789ab569c98e65114a4d25331e8e4d59c34b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91</Words>
  <Application>Microsoft Office PowerPoint</Application>
  <PresentationFormat>Экран (4:3)</PresentationFormat>
  <Paragraphs>14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Пользователь</cp:lastModifiedBy>
  <cp:revision>30</cp:revision>
  <dcterms:created xsi:type="dcterms:W3CDTF">2013-09-01T15:33:27Z</dcterms:created>
  <dcterms:modified xsi:type="dcterms:W3CDTF">2020-12-06T10:22:56Z</dcterms:modified>
</cp:coreProperties>
</file>