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2" r:id="rId3"/>
    <p:sldId id="259" r:id="rId4"/>
    <p:sldId id="261" r:id="rId5"/>
    <p:sldId id="263" r:id="rId6"/>
  </p:sldIdLst>
  <p:sldSz cx="9144000" cy="6858000" type="screen4x3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28892A-D6E7-49FB-AD59-849ED37ADF1E}">
      <dsp:nvSpPr>
        <dsp:cNvPr id="0" name=""/>
        <dsp:cNvSpPr/>
      </dsp:nvSpPr>
      <dsp:spPr>
        <a:xfrm>
          <a:off x="1554984" y="318638"/>
          <a:ext cx="4117784" cy="4117784"/>
        </a:xfrm>
        <a:prstGeom prst="pie">
          <a:avLst>
            <a:gd name="adj1" fmla="val 16200000"/>
            <a:gd name="adj2" fmla="val 1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8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3725154" y="1191216"/>
        <a:ext cx="1470637" cy="1225531"/>
      </dsp:txXfrm>
    </dsp:sp>
    <dsp:sp modelId="{81F6385B-3A4F-46D2-BA8F-CD61EFCFF756}">
      <dsp:nvSpPr>
        <dsp:cNvPr id="0" name=""/>
        <dsp:cNvSpPr/>
      </dsp:nvSpPr>
      <dsp:spPr>
        <a:xfrm>
          <a:off x="1470177" y="465701"/>
          <a:ext cx="4117784" cy="4117784"/>
        </a:xfrm>
        <a:prstGeom prst="pie">
          <a:avLst>
            <a:gd name="adj1" fmla="val 1800000"/>
            <a:gd name="adj2" fmla="val 90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3660" tIns="73660" rIns="73660" bIns="7366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8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2450602" y="3137359"/>
        <a:ext cx="2205955" cy="1078467"/>
      </dsp:txXfrm>
    </dsp:sp>
    <dsp:sp modelId="{34BD9698-AD14-47C9-9411-177BC60F1055}">
      <dsp:nvSpPr>
        <dsp:cNvPr id="0" name=""/>
        <dsp:cNvSpPr/>
      </dsp:nvSpPr>
      <dsp:spPr>
        <a:xfrm>
          <a:off x="1385371" y="318638"/>
          <a:ext cx="4117784" cy="4117784"/>
        </a:xfrm>
        <a:prstGeom prst="pie">
          <a:avLst>
            <a:gd name="adj1" fmla="val 90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800" kern="120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1862347" y="1191216"/>
        <a:ext cx="1470637" cy="1225531"/>
      </dsp:txXfrm>
    </dsp:sp>
    <dsp:sp modelId="{1316A91E-90D7-4CC0-A8D0-7A5E9818FE59}">
      <dsp:nvSpPr>
        <dsp:cNvPr id="0" name=""/>
        <dsp:cNvSpPr/>
      </dsp:nvSpPr>
      <dsp:spPr>
        <a:xfrm>
          <a:off x="1300414" y="63727"/>
          <a:ext cx="4627605" cy="4627605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AB8291-8573-4F70-9C3F-2C32E7748568}">
      <dsp:nvSpPr>
        <dsp:cNvPr id="0" name=""/>
        <dsp:cNvSpPr/>
      </dsp:nvSpPr>
      <dsp:spPr>
        <a:xfrm>
          <a:off x="1215267" y="210530"/>
          <a:ext cx="4627605" cy="4627605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276DA4-2939-4CAC-938B-878A7A4A7394}">
      <dsp:nvSpPr>
        <dsp:cNvPr id="0" name=""/>
        <dsp:cNvSpPr/>
      </dsp:nvSpPr>
      <dsp:spPr>
        <a:xfrm>
          <a:off x="1130120" y="63727"/>
          <a:ext cx="4627605" cy="4627605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BE8FD-D46A-4432-AE2D-3D849896E7E4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6AE36-021D-4013-805F-D7D6B8FB76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780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6AE36-021D-4013-805F-D7D6B8FB760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8124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6AE36-021D-4013-805F-D7D6B8FB760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8624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6AE36-021D-4013-805F-D7D6B8FB760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445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6AE36-021D-4013-805F-D7D6B8FB760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3274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6AE36-021D-4013-805F-D7D6B8FB760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3274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F6D0E-52FF-4A65-A8D2-8A2B674BBC5C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0004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565B7-1601-4B15-9A40-F29C253191DE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377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9A2C0-E9B7-4B0D-A2EB-F822AFCC2ACE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707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B00DB-C2D5-41BC-9BEB-FD691F1DFEF7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43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76A6A-F3EA-4F62-ABAD-6124BCBD6736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0981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62EC-8E7E-4066-876A-9B1B96A675A5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932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A08B-271F-4179-B4C2-6BCE3F4F09D8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880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54-E699-4073-8005-EB900C4E8554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191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56E0-DFE1-4875-913F-10EA10E1AF5F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970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BC5E5-20B5-45BA-9E09-9983BE4BBA2D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2634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2ACD2-92A5-44EF-844A-2B05DDB03AAC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963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66D40-F3E6-4320-88AF-5F6666709C66}" type="datetime1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3F02D-D81E-4ED0-933D-D02750C0F0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625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rot="351691">
            <a:off x="2088218" y="4879125"/>
            <a:ext cx="6720290" cy="1515347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2482" y="6356351"/>
            <a:ext cx="362868" cy="365125"/>
          </a:xfrm>
        </p:spPr>
        <p:txBody>
          <a:bodyPr/>
          <a:lstStyle/>
          <a:p>
            <a:fld id="{A003F02D-D81E-4ED0-933D-D02750C0F007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1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352342">
            <a:off x="5285581" y="5263475"/>
            <a:ext cx="3194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Ф.И.О.</a:t>
            </a:r>
            <a:endParaRPr lang="ru-RU" dirty="0"/>
          </a:p>
        </p:txBody>
      </p:sp>
      <p:pic>
        <p:nvPicPr>
          <p:cNvPr id="22530" name="Picture 2" descr="http://900igr.net/up/datai/128531/0008-005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0"/>
            <a:ext cx="9143999" cy="68580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83920" y="884903"/>
            <a:ext cx="582168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Мастер-класс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«Светофор и машины»</a:t>
            </a:r>
          </a:p>
          <a:p>
            <a:pPr algn="ctr"/>
            <a:endParaRPr lang="ru-RU" sz="4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Игрушки из цветного картона и бумаги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Сосновская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Н.В.</a:t>
            </a:r>
          </a:p>
          <a:p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Мастер-класс для первой младшей группы, 2-3 лет.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629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2482" y="6356351"/>
            <a:ext cx="362868" cy="365125"/>
          </a:xfrm>
        </p:spPr>
        <p:txBody>
          <a:bodyPr/>
          <a:lstStyle/>
          <a:p>
            <a:fld id="{A003F02D-D81E-4ED0-933D-D02750C0F007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2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6916" y="211146"/>
            <a:ext cx="6312310" cy="813580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http://900igr.net/up/datai/128531/0008-005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6355" cy="685976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914400" y="1047135"/>
            <a:ext cx="647454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познакомить детей со светофором; 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изготовление с детьми игрушек, светофора и машин, из цветного картона и цветной бумаги.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643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87288" y="6320180"/>
            <a:ext cx="8643254" cy="412313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2482" y="6356351"/>
            <a:ext cx="362868" cy="365125"/>
          </a:xfrm>
        </p:spPr>
        <p:txBody>
          <a:bodyPr/>
          <a:lstStyle/>
          <a:p>
            <a:fld id="{A003F02D-D81E-4ED0-933D-D02750C0F007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3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434" name="Picture 2" descr="http://900igr.net/up/datai/128531/0008-005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22671" y="427703"/>
            <a:ext cx="758067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познакомить с сигналами светофора;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развивать умение создавать конструкцию из картона;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учить складывать бумагу вдвое;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учить приклеивать детали;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развивать творческие способности;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развивать внимание, мышление, мелкую моторику, активизировать словарь;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представление о правилах поведения на проезжей части, положительные эмоции.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668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2482" y="6356351"/>
            <a:ext cx="362868" cy="365125"/>
          </a:xfrm>
        </p:spPr>
        <p:txBody>
          <a:bodyPr/>
          <a:lstStyle/>
          <a:p>
            <a:fld id="{A003F02D-D81E-4ED0-933D-D02750C0F007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4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386" name="Picture 2" descr="http://900igr.net/up/datai/128531/0008-005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7443" y="958644"/>
            <a:ext cx="743266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Необходимое оборудование</a:t>
            </a:r>
          </a:p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материалы:</a:t>
            </a:r>
          </a:p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цветной картон, цветная бумага, простой карандаш, линейка, клей-карандаш, салфетки бумажные, ножницы.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645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8152482" y="6356351"/>
            <a:ext cx="362868" cy="365125"/>
          </a:xfrm>
        </p:spPr>
        <p:txBody>
          <a:bodyPr/>
          <a:lstStyle/>
          <a:p>
            <a:fld id="{A003F02D-D81E-4ED0-933D-D02750C0F007}" type="slidenum">
              <a:rPr lang="ru-RU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/>
              <a:t>5</a:t>
            </a:fld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4338" name="Picture 2" descr="http://900igr.net/up/datai/128531/0008-005-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9" name="Picture 3" descr="C:\Users\Пользователь\Desktop\20201029_1743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956288" y="-11430000"/>
            <a:ext cx="12427712" cy="8473440"/>
          </a:xfrm>
          <a:prstGeom prst="rect">
            <a:avLst/>
          </a:prstGeom>
          <a:noFill/>
        </p:spPr>
      </p:pic>
      <p:pic>
        <p:nvPicPr>
          <p:cNvPr id="11" name="Рисунок 10" descr="20201029_17434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680" y="368707"/>
            <a:ext cx="3836550" cy="2877413"/>
          </a:xfrm>
          <a:prstGeom prst="rect">
            <a:avLst/>
          </a:prstGeom>
        </p:spPr>
      </p:pic>
      <p:pic>
        <p:nvPicPr>
          <p:cNvPr id="12" name="Рисунок 11" descr="20201028_15515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5400000">
            <a:off x="4617859" y="2592210"/>
            <a:ext cx="4245067" cy="34051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1520" y="3520440"/>
            <a:ext cx="42976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изготовления игрушки светофор нам понадобится картон коричневого цвета, бумага желтого, красного и зеленого цветов.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645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22789ab569c98e65114a4d25331e8e4d59c34b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</TotalTime>
  <Words>150</Words>
  <Application>Microsoft Office PowerPoint</Application>
  <PresentationFormat>Экран (4:3)</PresentationFormat>
  <Paragraphs>34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Пользователь</cp:lastModifiedBy>
  <cp:revision>29</cp:revision>
  <dcterms:created xsi:type="dcterms:W3CDTF">2013-09-01T15:33:27Z</dcterms:created>
  <dcterms:modified xsi:type="dcterms:W3CDTF">2020-12-06T10:21:34Z</dcterms:modified>
</cp:coreProperties>
</file>