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9" r:id="rId3"/>
    <p:sldId id="264" r:id="rId4"/>
    <p:sldId id="272" r:id="rId5"/>
    <p:sldId id="273" r:id="rId6"/>
    <p:sldId id="27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79373-4FF1-4DAB-AA25-ED72673E46EA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CE2D3-1D9F-45BD-B2C3-176E7228C9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75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076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994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B39B-886B-43E4-AF25-3CB5B7EAFBB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FF5D-CEDE-4BBA-AC6D-B20905B0E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645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B39B-886B-43E4-AF25-3CB5B7EAFBB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FF5D-CEDE-4BBA-AC6D-B20905B0E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69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B39B-886B-43E4-AF25-3CB5B7EAFBB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FF5D-CEDE-4BBA-AC6D-B20905B0E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176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B39B-886B-43E4-AF25-3CB5B7EAFBB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FF5D-CEDE-4BBA-AC6D-B20905B0E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51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B39B-886B-43E4-AF25-3CB5B7EAFBB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FF5D-CEDE-4BBA-AC6D-B20905B0E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683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B39B-886B-43E4-AF25-3CB5B7EAFBB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FF5D-CEDE-4BBA-AC6D-B20905B0E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21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B39B-886B-43E4-AF25-3CB5B7EAFBB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FF5D-CEDE-4BBA-AC6D-B20905B0E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947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B39B-886B-43E4-AF25-3CB5B7EAFBB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FF5D-CEDE-4BBA-AC6D-B20905B0E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09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B39B-886B-43E4-AF25-3CB5B7EAFBB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FF5D-CEDE-4BBA-AC6D-B20905B0E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387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B39B-886B-43E4-AF25-3CB5B7EAFBB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FF5D-CEDE-4BBA-AC6D-B20905B0E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158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B39B-886B-43E4-AF25-3CB5B7EAFBB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FF5D-CEDE-4BBA-AC6D-B20905B0E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05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CB39B-886B-43E4-AF25-3CB5B7EAFBB7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4FF5D-CEDE-4BBA-AC6D-B20905B0E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2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36177"/>
            <a:ext cx="9144000" cy="1089492"/>
          </a:xfrm>
        </p:spPr>
        <p:txBody>
          <a:bodyPr/>
          <a:lstStyle/>
          <a:p>
            <a:r>
              <a:rPr lang="ru-RU" dirty="0"/>
              <a:t>Математика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61650"/>
            <a:ext cx="9144000" cy="669516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dirty="0"/>
              <a:t>Вычитание с переходом через десяток.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01" y="2567148"/>
            <a:ext cx="4063492" cy="40634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3296" y="3213630"/>
            <a:ext cx="5206349" cy="250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889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967" y="171722"/>
            <a:ext cx="11680924" cy="210121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9968" y="171723"/>
            <a:ext cx="114691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r>
              <a:rPr lang="ru-RU" sz="4400" dirty="0"/>
              <a:t>Реши пример:	13 – 8 =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968" y="2467422"/>
            <a:ext cx="6907505" cy="43397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6586" y="2467422"/>
            <a:ext cx="3712521" cy="352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860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43" y="1767582"/>
            <a:ext cx="11131588" cy="456628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269" y="2756363"/>
            <a:ext cx="11015862" cy="31088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63543" y="171723"/>
            <a:ext cx="11131588" cy="144655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Реши примеры новым способом.</a:t>
            </a:r>
          </a:p>
          <a:p>
            <a:pPr algn="ctr"/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02283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/>
          <p:cNvSpPr txBox="1"/>
          <p:nvPr/>
        </p:nvSpPr>
        <p:spPr>
          <a:xfrm>
            <a:off x="1787658" y="3589605"/>
            <a:ext cx="87027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1      2      3      4      5      6      7      8      9     10	</a:t>
            </a:r>
          </a:p>
        </p:txBody>
      </p:sp>
      <p:pic>
        <p:nvPicPr>
          <p:cNvPr id="1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777" y="2327028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411" y="2327028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045" y="2327028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901" y="2327028"/>
            <a:ext cx="676275" cy="669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29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885" y="2327028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3503" y="2327028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491" y="2320678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069" y="233179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746" y="233179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356" y="2327028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88746" y="692697"/>
            <a:ext cx="8801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Назовите числа, которые здесь записаны.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1738282" y="1412777"/>
            <a:ext cx="35719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571598" y="1412777"/>
            <a:ext cx="5000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4301500" y="1412777"/>
            <a:ext cx="71081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7032104" y="1412777"/>
            <a:ext cx="78581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VII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8904312" y="1412777"/>
            <a:ext cx="714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IX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9912424" y="1412777"/>
            <a:ext cx="5000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3509412" y="1412777"/>
            <a:ext cx="714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5379910" y="1412777"/>
            <a:ext cx="5000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7831602" y="1412777"/>
            <a:ext cx="92869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6101700" y="1412777"/>
            <a:ext cx="714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1688746" y="3429000"/>
            <a:ext cx="8801670" cy="0"/>
          </a:xfrm>
          <a:prstGeom prst="line">
            <a:avLst/>
          </a:prstGeom>
          <a:ln w="38100">
            <a:solidFill>
              <a:srgbClr val="A162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118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Box 91"/>
          <p:cNvSpPr txBox="1"/>
          <p:nvPr/>
        </p:nvSpPr>
        <p:spPr>
          <a:xfrm>
            <a:off x="1787658" y="3589605"/>
            <a:ext cx="87027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1      2      3      4      5      6      7      8      9     10	</a:t>
            </a:r>
          </a:p>
        </p:txBody>
      </p:sp>
      <p:pic>
        <p:nvPicPr>
          <p:cNvPr id="1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777" y="2327028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411" y="2327028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045" y="2327028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901" y="2327028"/>
            <a:ext cx="676275" cy="669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29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885" y="2327028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3503" y="2327028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491" y="2320678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069" y="233179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746" y="233179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356" y="2327028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0820" y="231963"/>
            <a:ext cx="8801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Назовите числа, которые здесь записаны.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1738282" y="1412777"/>
            <a:ext cx="35719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571598" y="1412777"/>
            <a:ext cx="5000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4301500" y="1412777"/>
            <a:ext cx="71081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7032104" y="1412777"/>
            <a:ext cx="78581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VII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8904312" y="1412777"/>
            <a:ext cx="714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IX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9912424" y="1412777"/>
            <a:ext cx="5000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3509412" y="1412777"/>
            <a:ext cx="714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5379910" y="1412777"/>
            <a:ext cx="5000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7831602" y="1412777"/>
            <a:ext cx="92869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6101700" y="1412777"/>
            <a:ext cx="714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1688746" y="3429000"/>
            <a:ext cx="8801670" cy="0"/>
          </a:xfrm>
          <a:prstGeom prst="line">
            <a:avLst/>
          </a:prstGeom>
          <a:ln w="38100">
            <a:solidFill>
              <a:srgbClr val="A162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610820" y="4196110"/>
            <a:ext cx="8801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Цифры, которыми мы пользуемся на уроках математики,  называются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арабскими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Их всего десять.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847304" y="767613"/>
            <a:ext cx="4583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Это  римские цифры.</a:t>
            </a:r>
          </a:p>
        </p:txBody>
      </p:sp>
    </p:spTree>
    <p:extLst>
      <p:ext uri="{BB962C8B-B14F-4D97-AF65-F5344CB8AC3E}">
        <p14:creationId xmlns:p14="http://schemas.microsoft.com/office/powerpoint/2010/main" val="397614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998" y="0"/>
            <a:ext cx="8094057" cy="19117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997" y="1815737"/>
            <a:ext cx="8094057" cy="438911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5997" y="3814910"/>
            <a:ext cx="8094057" cy="238994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77" y="447625"/>
            <a:ext cx="2402244" cy="24022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092" y="3521208"/>
            <a:ext cx="2662517" cy="268364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855997" y="77552"/>
            <a:ext cx="8094057" cy="120032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Реши задачи и примеры новым способом.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537475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105</Words>
  <Application>Microsoft Office PowerPoint</Application>
  <PresentationFormat>Широкоэкранный</PresentationFormat>
  <Paragraphs>34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Пользователь Windows</dc:creator>
  <cp:lastModifiedBy>User</cp:lastModifiedBy>
  <cp:revision>30</cp:revision>
  <dcterms:created xsi:type="dcterms:W3CDTF">2020-04-27T18:16:12Z</dcterms:created>
  <dcterms:modified xsi:type="dcterms:W3CDTF">2020-12-06T13:29:02Z</dcterms:modified>
</cp:coreProperties>
</file>