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015" autoAdjust="0"/>
    <p:restoredTop sz="94660"/>
  </p:normalViewPr>
  <p:slideViewPr>
    <p:cSldViewPr snapToGrid="0">
      <p:cViewPr varScale="1">
        <p:scale>
          <a:sx n="56" d="100"/>
          <a:sy n="56" d="100"/>
        </p:scale>
        <p:origin x="-2490" y="-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37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08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18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217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176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67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84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97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357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83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EBF7E-24CB-4775-A669-D26484F88D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37187-6A86-4398-A50D-E79947240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804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5333" y="3579968"/>
            <a:ext cx="48598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Заучивание скороговорки по </a:t>
            </a:r>
            <a:r>
              <a:rPr lang="ru-RU" sz="4000" dirty="0" err="1" smtClean="0">
                <a:solidFill>
                  <a:srgbClr val="FF0000"/>
                </a:solidFill>
              </a:rPr>
              <a:t>мнемотаблице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7116"/>
            <a:ext cx="6858000" cy="943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7794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</Words>
  <Application>Microsoft Office PowerPoint</Application>
  <PresentationFormat>Лист A4 (210x297 мм)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Первая Московская 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Говорок Е.В.</dc:creator>
  <cp:lastModifiedBy>Админ</cp:lastModifiedBy>
  <cp:revision>2</cp:revision>
  <dcterms:created xsi:type="dcterms:W3CDTF">2017-11-20T13:11:46Z</dcterms:created>
  <dcterms:modified xsi:type="dcterms:W3CDTF">2020-12-06T15:13:29Z</dcterms:modified>
</cp:coreProperties>
</file>