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A29DD1-75A3-444D-8DDA-84C6D25197C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7ACE13-E23B-489A-8FAC-7B1B2AA2E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58200" cy="150019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МОЙ ДОМ </a:t>
            </a:r>
            <a:br>
              <a:rPr lang="ru-RU" sz="6000" dirty="0" smtClean="0"/>
            </a:br>
            <a:r>
              <a:rPr lang="en-US" sz="6000" dirty="0" smtClean="0"/>
              <a:t>MY HOUSE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pp.userapi.com/c852128/v852128203/b7296/KCIYZXCcE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8429684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/>
          <a:lstStyle/>
          <a:p>
            <a:r>
              <a:rPr lang="en-US" dirty="0" smtClean="0"/>
              <a:t>Parts of the house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Roof – </a:t>
            </a:r>
            <a:r>
              <a:rPr lang="ru-RU" dirty="0" smtClean="0"/>
              <a:t>крыша </a:t>
            </a:r>
            <a:endParaRPr lang="en-US" dirty="0" smtClean="0"/>
          </a:p>
          <a:p>
            <a:r>
              <a:rPr lang="en-US" dirty="0" smtClean="0"/>
              <a:t>Window</a:t>
            </a:r>
            <a:r>
              <a:rPr lang="ru-RU" dirty="0" smtClean="0"/>
              <a:t> – окно </a:t>
            </a:r>
            <a:endParaRPr lang="en-US" dirty="0" smtClean="0"/>
          </a:p>
          <a:p>
            <a:r>
              <a:rPr lang="en-US" dirty="0" smtClean="0"/>
              <a:t>Balcony </a:t>
            </a:r>
            <a:r>
              <a:rPr lang="ru-RU" dirty="0" smtClean="0"/>
              <a:t>- балкон</a:t>
            </a:r>
            <a:endParaRPr lang="en-US" dirty="0" smtClean="0"/>
          </a:p>
          <a:p>
            <a:r>
              <a:rPr lang="en-US" dirty="0" smtClean="0"/>
              <a:t>Door </a:t>
            </a:r>
            <a:r>
              <a:rPr lang="ru-RU" dirty="0" smtClean="0"/>
              <a:t>- дверь</a:t>
            </a:r>
            <a:endParaRPr lang="en-US" dirty="0" smtClean="0"/>
          </a:p>
          <a:p>
            <a:r>
              <a:rPr lang="en-US" dirty="0" smtClean="0"/>
              <a:t>Letterbox</a:t>
            </a:r>
            <a:r>
              <a:rPr lang="ru-RU" dirty="0" smtClean="0"/>
              <a:t> – почтовый ящик</a:t>
            </a:r>
            <a:endParaRPr lang="en-US" dirty="0" smtClean="0"/>
          </a:p>
          <a:p>
            <a:r>
              <a:rPr lang="en-US" dirty="0" smtClean="0"/>
              <a:t>Path </a:t>
            </a:r>
            <a:r>
              <a:rPr lang="ru-RU" dirty="0" smtClean="0"/>
              <a:t>- дорожка</a:t>
            </a:r>
            <a:endParaRPr lang="en-US" dirty="0" smtClean="0"/>
          </a:p>
          <a:p>
            <a:r>
              <a:rPr lang="en-US" dirty="0" smtClean="0"/>
              <a:t>Driveway</a:t>
            </a:r>
            <a:r>
              <a:rPr lang="ru-RU" dirty="0" smtClean="0"/>
              <a:t>- подъезд</a:t>
            </a:r>
            <a:endParaRPr lang="en-US" dirty="0" smtClean="0"/>
          </a:p>
          <a:p>
            <a:r>
              <a:rPr lang="en-US" dirty="0" smtClean="0"/>
              <a:t>Garage</a:t>
            </a:r>
            <a:r>
              <a:rPr lang="ru-RU" dirty="0" smtClean="0"/>
              <a:t>- гараж</a:t>
            </a:r>
            <a:endParaRPr lang="en-US" dirty="0" smtClean="0"/>
          </a:p>
          <a:p>
            <a:r>
              <a:rPr lang="en-US" dirty="0" smtClean="0"/>
              <a:t>Car </a:t>
            </a:r>
            <a:r>
              <a:rPr lang="ru-RU" dirty="0" smtClean="0"/>
              <a:t>– машина </a:t>
            </a:r>
            <a:endParaRPr lang="ru-RU" dirty="0"/>
          </a:p>
        </p:txBody>
      </p:sp>
      <p:pic>
        <p:nvPicPr>
          <p:cNvPr id="4098" name="Picture 2" descr="https://i2.wp.com/planirovkainfo.ru/wp-content/uploads/2017/12/dom-v-amerikanskom-stil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2878" y="3521095"/>
            <a:ext cx="5231122" cy="3336905"/>
          </a:xfrm>
          <a:prstGeom prst="rect">
            <a:avLst/>
          </a:prstGeom>
          <a:noFill/>
        </p:spPr>
      </p:pic>
      <p:pic>
        <p:nvPicPr>
          <p:cNvPr id="4100" name="Picture 4" descr="http://kingsofsro.com/wp-content/uploads/2019/02/modern-house-plans-type-plan-design-american-style-u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3" y="285728"/>
            <a:ext cx="4286248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en-US" dirty="0" smtClean="0"/>
              <a:t>Parts of the house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fence</a:t>
            </a:r>
            <a:r>
              <a:rPr lang="en-US" dirty="0" smtClean="0"/>
              <a:t> - </a:t>
            </a:r>
            <a:r>
              <a:rPr lang="ru-RU" dirty="0" smtClean="0"/>
              <a:t>забор</a:t>
            </a:r>
            <a:br>
              <a:rPr lang="ru-RU" dirty="0" smtClean="0"/>
            </a:br>
            <a:r>
              <a:rPr lang="en-US" b="1" dirty="0" smtClean="0"/>
              <a:t>fence gate</a:t>
            </a:r>
            <a:r>
              <a:rPr lang="en-US" dirty="0" smtClean="0"/>
              <a:t> - </a:t>
            </a:r>
            <a:r>
              <a:rPr lang="ru-RU" dirty="0" smtClean="0"/>
              <a:t>ворота забора</a:t>
            </a:r>
            <a:br>
              <a:rPr lang="ru-RU" dirty="0" smtClean="0"/>
            </a:br>
            <a:r>
              <a:rPr lang="en-US" b="1" dirty="0" smtClean="0"/>
              <a:t>front yard</a:t>
            </a:r>
            <a:r>
              <a:rPr lang="en-US" dirty="0" smtClean="0"/>
              <a:t> - </a:t>
            </a:r>
            <a:r>
              <a:rPr lang="ru-RU" dirty="0" smtClean="0"/>
              <a:t>передний двор</a:t>
            </a:r>
          </a:p>
          <a:p>
            <a:r>
              <a:rPr lang="en-US" b="1" dirty="0" smtClean="0"/>
              <a:t>Back yard </a:t>
            </a:r>
            <a:r>
              <a:rPr lang="en-US" dirty="0" smtClean="0"/>
              <a:t>– </a:t>
            </a:r>
            <a:r>
              <a:rPr lang="ru-RU" dirty="0" smtClean="0"/>
              <a:t>задний двор </a:t>
            </a:r>
          </a:p>
          <a:p>
            <a:r>
              <a:rPr lang="en-US" b="1" dirty="0" smtClean="0"/>
              <a:t>garage</a:t>
            </a:r>
            <a:r>
              <a:rPr lang="en-US" dirty="0" smtClean="0"/>
              <a:t> - </a:t>
            </a:r>
            <a:r>
              <a:rPr lang="ru-RU" dirty="0" smtClean="0"/>
              <a:t>гараж</a:t>
            </a:r>
            <a:br>
              <a:rPr lang="ru-RU" dirty="0" smtClean="0"/>
            </a:br>
            <a:r>
              <a:rPr lang="en-US" b="1" dirty="0" smtClean="0"/>
              <a:t>garden</a:t>
            </a:r>
            <a:r>
              <a:rPr lang="en-US" dirty="0" smtClean="0"/>
              <a:t> - </a:t>
            </a:r>
            <a:r>
              <a:rPr lang="ru-RU" dirty="0" smtClean="0"/>
              <a:t>сад</a:t>
            </a:r>
            <a:br>
              <a:rPr lang="ru-RU" dirty="0" smtClean="0"/>
            </a:br>
            <a:r>
              <a:rPr lang="en-US" b="1" dirty="0" smtClean="0"/>
              <a:t>pool</a:t>
            </a:r>
            <a:r>
              <a:rPr lang="en-US" dirty="0" smtClean="0"/>
              <a:t> - </a:t>
            </a:r>
            <a:r>
              <a:rPr lang="ru-RU" dirty="0" smtClean="0"/>
              <a:t>бассейн</a:t>
            </a:r>
            <a:br>
              <a:rPr lang="ru-RU" dirty="0" smtClean="0"/>
            </a:br>
            <a:r>
              <a:rPr lang="en-US" b="1" dirty="0" smtClean="0"/>
              <a:t>porch</a:t>
            </a:r>
            <a:r>
              <a:rPr lang="en-US" dirty="0" smtClean="0"/>
              <a:t> - </a:t>
            </a:r>
            <a:r>
              <a:rPr lang="ru-RU" dirty="0" smtClean="0"/>
              <a:t>крыльцо</a:t>
            </a:r>
          </a:p>
          <a:p>
            <a:r>
              <a:rPr lang="en-US" b="1" dirty="0" smtClean="0"/>
              <a:t>wall</a:t>
            </a:r>
            <a:r>
              <a:rPr lang="en-US" dirty="0" smtClean="0"/>
              <a:t> - </a:t>
            </a:r>
            <a:r>
              <a:rPr lang="ru-RU" dirty="0" smtClean="0"/>
              <a:t>стена</a:t>
            </a:r>
          </a:p>
          <a:p>
            <a:endParaRPr lang="ru-RU" dirty="0"/>
          </a:p>
        </p:txBody>
      </p:sp>
      <p:pic>
        <p:nvPicPr>
          <p:cNvPr id="3074" name="Picture 2" descr="https://www.remontbp.com/wp-content/uploads/2014/04/9_min30-1030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6818" y="3198253"/>
            <a:ext cx="5527182" cy="3659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ЖИЛИЩ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HOUSE – </a:t>
            </a:r>
            <a:r>
              <a:rPr lang="ru-RU" dirty="0" smtClean="0"/>
              <a:t>общее название места проживания, означает здание, в этом здании может кто-то жить, а может и нет.</a:t>
            </a:r>
          </a:p>
          <a:p>
            <a:pPr algn="just"/>
            <a:r>
              <a:rPr lang="en-US" dirty="0" smtClean="0"/>
              <a:t>HOME</a:t>
            </a:r>
            <a:r>
              <a:rPr lang="ru-RU" dirty="0" smtClean="0"/>
              <a:t>- это место, где Вы живете или жили. Причем не обязательно это дом, это может быть квартира, палатка, бомбоубежище и т.д. Это место, которое, как правило, ассоциируется с теплом, уютом, спокойствием.</a:t>
            </a:r>
          </a:p>
          <a:p>
            <a:pPr algn="just"/>
            <a:r>
              <a:rPr lang="en-US" dirty="0" smtClean="0"/>
              <a:t>FLAT </a:t>
            </a:r>
            <a:r>
              <a:rPr lang="ru-RU" dirty="0" smtClean="0"/>
              <a:t>– квартира.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ww.tokkoro.com/picsup/1432687-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1"/>
            <a:ext cx="8572560" cy="6882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786190"/>
            <a:ext cx="6858016" cy="30718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</a:t>
            </a:r>
            <a:r>
              <a:rPr lang="en-US" dirty="0" smtClean="0"/>
              <a:t> </a:t>
            </a:r>
            <a:r>
              <a:rPr lang="ru-RU" dirty="0" smtClean="0"/>
              <a:t>Бунгало, одноэтажный дом</a:t>
            </a:r>
          </a:p>
          <a:p>
            <a:r>
              <a:rPr lang="ru-RU" dirty="0" smtClean="0"/>
              <a:t>2. Многоквартирный дом</a:t>
            </a:r>
          </a:p>
          <a:p>
            <a:r>
              <a:rPr lang="ru-RU" dirty="0" smtClean="0"/>
              <a:t>3. Отдельный </a:t>
            </a:r>
            <a:r>
              <a:rPr lang="en-US" dirty="0" smtClean="0"/>
              <a:t> </a:t>
            </a:r>
            <a:r>
              <a:rPr lang="ru-RU" dirty="0" smtClean="0"/>
              <a:t>дом</a:t>
            </a:r>
          </a:p>
          <a:p>
            <a:r>
              <a:rPr lang="ru-RU" dirty="0" smtClean="0"/>
              <a:t>4. Терраса </a:t>
            </a:r>
          </a:p>
          <a:p>
            <a:r>
              <a:rPr lang="ru-RU" dirty="0" smtClean="0"/>
              <a:t>5. Коттедж, дача, загородный дом</a:t>
            </a:r>
          </a:p>
          <a:p>
            <a:r>
              <a:rPr lang="ru-RU" dirty="0" smtClean="0"/>
              <a:t>6. Смежный дом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6386" name="Picture 2" descr="https://fs00.infourok.ru/images/doc/258/263345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7000924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Полезные фразы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useful phrases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54162"/>
            <a:ext cx="8848756" cy="5089548"/>
          </a:xfrm>
        </p:spPr>
        <p:txBody>
          <a:bodyPr/>
          <a:lstStyle/>
          <a:p>
            <a:r>
              <a:rPr lang="en-US" dirty="0" smtClean="0"/>
              <a:t>Where do you live? – </a:t>
            </a:r>
            <a:r>
              <a:rPr lang="ru-RU" dirty="0" smtClean="0"/>
              <a:t>где ты живешь?</a:t>
            </a:r>
            <a:endParaRPr lang="en-US" dirty="0" smtClean="0"/>
          </a:p>
          <a:p>
            <a:r>
              <a:rPr lang="en-US" dirty="0" smtClean="0"/>
              <a:t>Where would you like to live?</a:t>
            </a:r>
            <a:r>
              <a:rPr lang="ru-RU" dirty="0" smtClean="0"/>
              <a:t> – где бы ты хотел жить?</a:t>
            </a:r>
            <a:endParaRPr lang="en-US" dirty="0" smtClean="0"/>
          </a:p>
          <a:p>
            <a:r>
              <a:rPr lang="en-US" dirty="0" smtClean="0"/>
              <a:t>I live in …</a:t>
            </a:r>
            <a:r>
              <a:rPr lang="ru-RU" dirty="0" smtClean="0"/>
              <a:t> - я живу …</a:t>
            </a:r>
            <a:endParaRPr lang="en-US" dirty="0" smtClean="0"/>
          </a:p>
          <a:p>
            <a:r>
              <a:rPr lang="en-US" dirty="0" smtClean="0"/>
              <a:t>I would like to live in…</a:t>
            </a:r>
            <a:r>
              <a:rPr lang="ru-RU" dirty="0" smtClean="0"/>
              <a:t> - я бы хотел жить…</a:t>
            </a:r>
            <a:endParaRPr lang="en-US" dirty="0" smtClean="0"/>
          </a:p>
          <a:p>
            <a:r>
              <a:rPr lang="en-US" dirty="0" smtClean="0"/>
              <a:t>There are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rooms in my </a:t>
            </a:r>
            <a:r>
              <a:rPr lang="en-US" dirty="0" smtClean="0">
                <a:solidFill>
                  <a:srgbClr val="FF0000"/>
                </a:solidFill>
              </a:rPr>
              <a:t>flat.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в моей квартире 3 комнаты.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 my house/ home I have…</a:t>
            </a:r>
            <a:r>
              <a:rPr lang="ru-RU" dirty="0" smtClean="0">
                <a:solidFill>
                  <a:schemeClr val="tx1"/>
                </a:solidFill>
              </a:rPr>
              <a:t> - в моем доме есть…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fsd.multiurok.ru/html/2018/01/15/s_5a5cfdb213461/799172_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8481831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названия комнат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Stairs</a:t>
            </a:r>
            <a:r>
              <a:rPr lang="ru-RU" b="1" dirty="0" smtClean="0"/>
              <a:t> - </a:t>
            </a:r>
            <a:r>
              <a:rPr lang="ru-RU" dirty="0" smtClean="0"/>
              <a:t>лестница, ступеньки</a:t>
            </a:r>
          </a:p>
          <a:p>
            <a:r>
              <a:rPr lang="en-US" b="1" dirty="0" smtClean="0"/>
              <a:t>H</a:t>
            </a:r>
            <a:r>
              <a:rPr lang="ru-RU" b="1" dirty="0" err="1" smtClean="0"/>
              <a:t>all</a:t>
            </a:r>
            <a:r>
              <a:rPr lang="ru-RU" b="1" dirty="0" smtClean="0"/>
              <a:t> - </a:t>
            </a:r>
            <a:r>
              <a:rPr lang="ru-RU" dirty="0" smtClean="0"/>
              <a:t>холл, коридор, зал</a:t>
            </a:r>
          </a:p>
          <a:p>
            <a:r>
              <a:rPr lang="en-US" b="1" dirty="0" smtClean="0"/>
              <a:t>Living room -</a:t>
            </a:r>
            <a:r>
              <a:rPr lang="ru-RU" b="1" dirty="0" smtClean="0"/>
              <a:t> </a:t>
            </a:r>
            <a:r>
              <a:rPr lang="ru-RU" dirty="0" smtClean="0"/>
              <a:t>гостиная</a:t>
            </a:r>
          </a:p>
          <a:p>
            <a:r>
              <a:rPr lang="en-US" b="1" dirty="0" smtClean="0"/>
              <a:t>Office</a:t>
            </a:r>
            <a:r>
              <a:rPr lang="ru-RU" b="1" dirty="0" smtClean="0"/>
              <a:t> -</a:t>
            </a:r>
            <a:r>
              <a:rPr lang="ru-RU" dirty="0" smtClean="0"/>
              <a:t>кабинет, офис</a:t>
            </a:r>
          </a:p>
          <a:p>
            <a:r>
              <a:rPr lang="en-US" b="1" dirty="0" smtClean="0"/>
              <a:t>Dining room -</a:t>
            </a:r>
            <a:r>
              <a:rPr lang="ru-RU" dirty="0" smtClean="0"/>
              <a:t>столовая</a:t>
            </a:r>
          </a:p>
          <a:p>
            <a:r>
              <a:rPr lang="en-US" b="1" dirty="0" smtClean="0"/>
              <a:t>Kitchen</a:t>
            </a:r>
            <a:r>
              <a:rPr lang="ru-RU" b="1" dirty="0" smtClean="0"/>
              <a:t> –</a:t>
            </a:r>
            <a:r>
              <a:rPr lang="ru-RU" dirty="0" smtClean="0"/>
              <a:t>кухня</a:t>
            </a:r>
          </a:p>
          <a:p>
            <a:r>
              <a:rPr lang="en-US" b="1" dirty="0" smtClean="0"/>
              <a:t>Bedroom</a:t>
            </a:r>
            <a:r>
              <a:rPr lang="ru-RU" b="1" dirty="0" smtClean="0"/>
              <a:t> –</a:t>
            </a:r>
            <a:r>
              <a:rPr lang="ru-RU" dirty="0" smtClean="0"/>
              <a:t>спальня</a:t>
            </a:r>
          </a:p>
          <a:p>
            <a:r>
              <a:rPr lang="en-US" b="1" dirty="0" smtClean="0"/>
              <a:t>Bathroom</a:t>
            </a:r>
            <a:r>
              <a:rPr lang="ru-RU" b="1" dirty="0" smtClean="0"/>
              <a:t> - </a:t>
            </a:r>
            <a:r>
              <a:rPr lang="ru-RU" dirty="0" smtClean="0"/>
              <a:t>ванная комната</a:t>
            </a:r>
            <a:endParaRPr lang="en-US" dirty="0" smtClean="0"/>
          </a:p>
          <a:p>
            <a:r>
              <a:rPr lang="en-US" b="1" dirty="0" smtClean="0"/>
              <a:t>Toilet - </a:t>
            </a:r>
            <a:r>
              <a:rPr lang="ru-RU" dirty="0" smtClean="0"/>
              <a:t>туалет, уборная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НАЗВАНИЯ КОМНАТ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/>
          </a:bodyPr>
          <a:lstStyle/>
          <a:p>
            <a:pPr algn="just"/>
            <a:r>
              <a:rPr lang="en-US" sz="4800" b="1" dirty="0" smtClean="0"/>
              <a:t>Attic - </a:t>
            </a:r>
            <a:r>
              <a:rPr lang="ru-RU" sz="4800" dirty="0" smtClean="0"/>
              <a:t>мансарда, чердак</a:t>
            </a:r>
          </a:p>
          <a:p>
            <a:pPr algn="just"/>
            <a:r>
              <a:rPr lang="en-US" sz="4800" b="1" dirty="0" smtClean="0"/>
              <a:t>Upstairs - </a:t>
            </a:r>
            <a:r>
              <a:rPr lang="ru-RU" sz="4800" dirty="0" smtClean="0"/>
              <a:t>верхний этаж</a:t>
            </a:r>
            <a:endParaRPr lang="en-US" sz="4800" dirty="0" smtClean="0"/>
          </a:p>
          <a:p>
            <a:pPr algn="just"/>
            <a:r>
              <a:rPr lang="en-US" sz="4800" b="1" dirty="0" smtClean="0"/>
              <a:t>Downstairs - </a:t>
            </a:r>
            <a:r>
              <a:rPr lang="ru-RU" sz="4800" dirty="0" smtClean="0"/>
              <a:t>нижний этаж</a:t>
            </a:r>
            <a:endParaRPr lang="en-US" sz="4800" dirty="0" smtClean="0"/>
          </a:p>
          <a:p>
            <a:pPr algn="just"/>
            <a:r>
              <a:rPr lang="en-US" sz="4800" b="1" dirty="0" smtClean="0"/>
              <a:t>Basement - </a:t>
            </a:r>
            <a:r>
              <a:rPr lang="ru-RU" sz="4800" dirty="0" smtClean="0"/>
              <a:t>подвал, цоколь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house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www.quizony.com/english-vocabulary-quiz/imageForSha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874351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283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МОЙ ДОМ  MY HOUSE</vt:lpstr>
      <vt:lpstr>ТИПЫ ЖИЛИЩ</vt:lpstr>
      <vt:lpstr>Презентация PowerPoint</vt:lpstr>
      <vt:lpstr>Презентация PowerPoint</vt:lpstr>
      <vt:lpstr>Полезные фразы  useful phrases </vt:lpstr>
      <vt:lpstr>Презентация PowerPoint</vt:lpstr>
      <vt:lpstr>названия комнат </vt:lpstr>
      <vt:lpstr>НАЗВАНИЯ КОМНАТ</vt:lpstr>
      <vt:lpstr>Parts of the house </vt:lpstr>
      <vt:lpstr>Parts of the house </vt:lpstr>
      <vt:lpstr>Parts of the house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ДОМ  MY HOUSE</dc:title>
  <dc:creator>Елена</dc:creator>
  <cp:lastModifiedBy>user</cp:lastModifiedBy>
  <cp:revision>18</cp:revision>
  <dcterms:created xsi:type="dcterms:W3CDTF">2019-11-17T18:14:11Z</dcterms:created>
  <dcterms:modified xsi:type="dcterms:W3CDTF">2020-12-06T14:12:37Z</dcterms:modified>
</cp:coreProperties>
</file>