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8" r:id="rId4"/>
    <p:sldId id="259" r:id="rId5"/>
    <p:sldId id="262" r:id="rId6"/>
    <p:sldId id="263" r:id="rId7"/>
    <p:sldId id="264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662" autoAdjust="0"/>
  </p:normalViewPr>
  <p:slideViewPr>
    <p:cSldViewPr>
      <p:cViewPr varScale="1">
        <p:scale>
          <a:sx n="69" d="100"/>
          <a:sy n="69" d="100"/>
        </p:scale>
        <p:origin x="-140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1412776"/>
            <a:ext cx="6400800" cy="949424"/>
          </a:xfrm>
        </p:spPr>
        <p:txBody>
          <a:bodyPr>
            <a:normAutofit fontScale="70000" lnSpcReduction="20000"/>
          </a:bodyPr>
          <a:lstStyle/>
          <a:p>
            <a:r>
              <a:rPr lang="ru-RU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Поселок городского типа Ракитное</a:t>
            </a:r>
          </a:p>
          <a:p>
            <a:r>
              <a:rPr lang="ru-RU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Выполнила обучающаяся 1 «Б» класса Филенко Диана</a:t>
            </a:r>
          </a:p>
          <a:p>
            <a:r>
              <a:rPr lang="ru-RU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Учитель Морозова Оксана Анатольевна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404665"/>
            <a:ext cx="7630616" cy="792087"/>
          </a:xfrm>
        </p:spPr>
        <p:txBody>
          <a:bodyPr>
            <a:prstTxWarp prst="textPlain">
              <a:avLst/>
            </a:prstTxWarp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«Моя малая родина»</a:t>
            </a: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2895600"/>
            <a:ext cx="6492214" cy="36518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76071057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676400"/>
            <a:ext cx="6096000" cy="4572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8003232" cy="750912"/>
          </a:xfrm>
        </p:spPr>
        <p:txBody>
          <a:bodyPr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spc="0" dirty="0" smtClean="0">
                <a:ln/>
                <a:solidFill>
                  <a:schemeClr val="accent5">
                    <a:lumMod val="75000"/>
                  </a:schemeClr>
                </a:solidFill>
                <a:effectLst/>
              </a:rPr>
              <a:t>Герб Ракитянского района</a:t>
            </a:r>
            <a:endParaRPr lang="ru-RU" sz="4400" b="1" spc="0" dirty="0">
              <a:ln/>
              <a:solidFill>
                <a:schemeClr val="accent5">
                  <a:lumMod val="75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98553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409560"/>
            <a:ext cx="4025186" cy="22563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Достопримечательности Ракитянского района</a:t>
            </a:r>
            <a:endParaRPr lang="ru-RU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251520" y="1412775"/>
            <a:ext cx="2988332" cy="19922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4236752"/>
            <a:ext cx="3377114" cy="224179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255689"/>
            <a:ext cx="3512495" cy="234166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600" y="2555355"/>
            <a:ext cx="3533438" cy="23653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700114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1800" dirty="0"/>
              <a:t>Парк князья Юсуповы заложили и обустроили в середине XIX века. Он расположен на </a:t>
            </a:r>
            <a:r>
              <a:rPr lang="ru-RU" sz="1800" dirty="0" err="1"/>
              <a:t>полухолме</a:t>
            </a:r>
            <a:r>
              <a:rPr lang="ru-RU" sz="1800" dirty="0"/>
              <a:t>, подножие которого с трех сторон окружено запрудами.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2868" y="404664"/>
            <a:ext cx="8075240" cy="900336"/>
          </a:xfrm>
        </p:spPr>
        <p:txBody>
          <a:bodyPr>
            <a:noAutofit/>
          </a:bodyPr>
          <a:lstStyle/>
          <a:p>
            <a:pPr algn="ctr"/>
            <a:r>
              <a:rPr lang="ru-RU" sz="6000" b="1" spc="0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Юсуповский</a:t>
            </a:r>
            <a:r>
              <a:rPr lang="ru-RU" sz="6000" b="1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парк</a:t>
            </a:r>
            <a:endParaRPr lang="ru-RU" sz="6000" b="1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70272">
            <a:off x="4346855" y="2960922"/>
            <a:ext cx="4368840" cy="291256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573549"/>
            <a:ext cx="3609446" cy="240629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256022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7" y="384602"/>
            <a:ext cx="66967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Украшением парка можно считать красивейшую каскадную цепь прудов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63554">
            <a:off x="4379570" y="1534588"/>
            <a:ext cx="4513101" cy="3008734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1435094">
            <a:off x="182424" y="1756398"/>
            <a:ext cx="4032469" cy="232206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0073" y="4329271"/>
            <a:ext cx="3603652" cy="23919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4091553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31540" y="188640"/>
            <a:ext cx="712879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Еще одним украшением </a:t>
            </a:r>
            <a:r>
              <a:rPr lang="ru-RU" sz="20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Юсуповского</a:t>
            </a:r>
            <a: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парка являются раскидистые старые деревья. Некоторым из них почти 300 лет. Средний возраст зеленых насаждений – 120–150 лет. Парк прекрасен в любое время года.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300261">
            <a:off x="4464122" y="1795709"/>
            <a:ext cx="4302208" cy="24133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/>
          <p:nvPr/>
        </p:nvPicPr>
        <p:blipFill rotWithShape="1">
          <a:blip r:embed="rId3" cstate="screen"/>
          <a:srcRect/>
          <a:stretch/>
        </p:blipFill>
        <p:spPr bwMode="auto">
          <a:xfrm>
            <a:off x="322761" y="1828800"/>
            <a:ext cx="3563439" cy="252776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413324">
            <a:off x="3128582" y="4340610"/>
            <a:ext cx="3118422" cy="233881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3857390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97514" y="392374"/>
            <a:ext cx="36364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Свято-Никольский храм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0" y="613035"/>
            <a:ext cx="4567572" cy="532122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395536" y="1556792"/>
            <a:ext cx="32403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</a:t>
            </a:r>
            <a:r>
              <a:rPr lang="ru-RU" dirty="0" smtClean="0"/>
              <a:t>остроен  он был в </a:t>
            </a:r>
            <a:r>
              <a:rPr lang="ru-RU" dirty="0"/>
              <a:t>1832 году, настоятелем которого в течение 21 года был известный духовник архимандрит </a:t>
            </a:r>
            <a:r>
              <a:rPr lang="ru-RU" dirty="0" smtClean="0"/>
              <a:t>СЕРАФИМ </a:t>
            </a:r>
            <a:r>
              <a:rPr lang="ru-RU" dirty="0"/>
              <a:t>Т</a:t>
            </a:r>
            <a:r>
              <a:rPr lang="ru-RU" dirty="0" smtClean="0"/>
              <a:t>ЯПОЧКИН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663" y="3702007"/>
            <a:ext cx="3334593" cy="223224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="" xmlns:p14="http://schemas.microsoft.com/office/powerpoint/2010/main" val="1407571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30103" y="260648"/>
            <a:ext cx="7344816" cy="193899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Мой поселок –один из самых лучших поселков в мире, и я его очень люблю</a:t>
            </a:r>
          </a:p>
          <a:p>
            <a:r>
              <a:rPr lang="ru-RU" sz="24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Я желаю, чтобы мой поселок стал еще лучше, красивей и чище, чтобы в нем жили только добрый  и хорошие люди .</a:t>
            </a:r>
            <a:endParaRPr lang="ru-RU" sz="2400" b="1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6723" y="2133599"/>
            <a:ext cx="6498195" cy="43161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58929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112</TotalTime>
  <Words>153</Words>
  <Application>Microsoft Office PowerPoint</Application>
  <PresentationFormat>Экран (4:3)</PresentationFormat>
  <Paragraphs>14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Бумажная</vt:lpstr>
      <vt:lpstr>«Моя малая родина»</vt:lpstr>
      <vt:lpstr>Герб Ракитянского района</vt:lpstr>
      <vt:lpstr>Достопримечательности Ракитянского района</vt:lpstr>
      <vt:lpstr>Юсуповский парк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«Моя малая родина»</dc:title>
  <dc:creator>Тетка</dc:creator>
  <cp:lastModifiedBy>Учитель</cp:lastModifiedBy>
  <cp:revision>14</cp:revision>
  <dcterms:created xsi:type="dcterms:W3CDTF">2020-10-04T10:55:50Z</dcterms:created>
  <dcterms:modified xsi:type="dcterms:W3CDTF">2020-12-06T19:53:13Z</dcterms:modified>
</cp:coreProperties>
</file>