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4" r:id="rId7"/>
    <p:sldId id="265" r:id="rId8"/>
    <p:sldId id="262" r:id="rId9"/>
    <p:sldId id="260" r:id="rId10"/>
    <p:sldId id="261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AA78-A61D-4360-8035-96324916C4C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B4CC4-03C0-47FA-8CA2-A09A27662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623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AA78-A61D-4360-8035-96324916C4C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B4CC4-03C0-47FA-8CA2-A09A27662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91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AA78-A61D-4360-8035-96324916C4C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B4CC4-03C0-47FA-8CA2-A09A27662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937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AA78-A61D-4360-8035-96324916C4C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B4CC4-03C0-47FA-8CA2-A09A27662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417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AA78-A61D-4360-8035-96324916C4C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B4CC4-03C0-47FA-8CA2-A09A27662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637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AA78-A61D-4360-8035-96324916C4C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B4CC4-03C0-47FA-8CA2-A09A27662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268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AA78-A61D-4360-8035-96324916C4C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B4CC4-03C0-47FA-8CA2-A09A27662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497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AA78-A61D-4360-8035-96324916C4C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B4CC4-03C0-47FA-8CA2-A09A27662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664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AA78-A61D-4360-8035-96324916C4C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B4CC4-03C0-47FA-8CA2-A09A27662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722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AA78-A61D-4360-8035-96324916C4C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B4CC4-03C0-47FA-8CA2-A09A27662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674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AA78-A61D-4360-8035-96324916C4C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B4CC4-03C0-47FA-8CA2-A09A27662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953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3AA78-A61D-4360-8035-96324916C4C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B4CC4-03C0-47FA-8CA2-A09A27662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953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60648"/>
            <a:ext cx="8064896" cy="63367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2042428"/>
            <a:ext cx="36724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Новый год</a:t>
            </a:r>
            <a:endParaRPr lang="ru-RU" sz="6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67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6672"/>
            <a:ext cx="9144000" cy="63813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5" y="512021"/>
            <a:ext cx="1908211" cy="26214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5183" y="38062"/>
            <a:ext cx="8820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Новогодний хоровод вокруг елки. 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8840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48680"/>
            <a:ext cx="9144000" cy="63093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3974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Дед Мороз уже спешит!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694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0282"/>
            <a:ext cx="9144000" cy="64912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-29817"/>
            <a:ext cx="90364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Наступила зима. А это значит, что скоро будет праздник Новый год!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9042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04664"/>
            <a:ext cx="8568952" cy="64533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3568" y="10505"/>
            <a:ext cx="7920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Мы будем наряжать елку новогодними игрушками.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6898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777133"/>
            <a:ext cx="6096000" cy="609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672" y="105660"/>
            <a:ext cx="6120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Нарядим елочку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619" y="4997918"/>
            <a:ext cx="1404054" cy="17160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619" y="2780928"/>
            <a:ext cx="1459303" cy="18160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690435"/>
            <a:ext cx="1601120" cy="18146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618" y="650707"/>
            <a:ext cx="1773221" cy="177322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5553" y="2681241"/>
            <a:ext cx="1620788" cy="189091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3247" y="4849305"/>
            <a:ext cx="1519234" cy="186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323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6.2963E-6 C -0.00052 -0.01759 -0.00052 -0.03495 -0.00139 -0.05254 C -0.00226 -0.06897 -0.00625 -0.08634 -0.00746 -0.103 C -0.0066 -0.14259 -0.01198 -0.16666 0.00313 -0.19583 C 0.00747 -0.21342 0.01007 -0.23309 0.01979 -0.24652 C 0.02222 -0.25902 0.0283 -0.26272 0.0349 -0.27059 C 0.03854 -0.27499 0.0408 -0.28263 0.04549 -0.28471 C 0.0533 -0.28842 0.05868 -0.29513 0.06528 -0.30092 C 0.0684 -0.3037 0.0724 -0.30462 0.07587 -0.30694 C 0.08038 -0.31365 0.08438 -0.31689 0.09097 -0.31921 C 0.10035 -0.32661 0.10903 -0.32708 0.11979 -0.32916 C 0.14028 -0.3405 0.16962 -0.34235 0.19097 -0.34536 C 0.25295 -0.34397 0.31858 -0.36434 0.37726 -0.33726 C 0.38646 -0.32546 0.4125 -0.32615 0.4257 -0.32314 C 0.43837 -0.31504 0.44792 -0.31296 0.46215 -0.3111 C 0.47136 -0.30694 0.47952 -0.30624 0.48941 -0.30509 C 0.51719 -0.30578 0.54479 -0.30439 0.57257 -0.30694 C 0.57431 -0.30717 0.57431 -0.3111 0.57431 -0.31319 C 0.57327 -0.32939 0.56875 -0.34235 0.56059 -0.35346 " pathEditMode="relative" ptsTypes="fff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7.40741E-7 C 0.00712 -0.00717 0.01267 -0.00787 0.02118 -0.01203 C 0.03298 -0.01782 0.04514 -0.02639 0.05607 -0.03426 C 0.10208 -0.06759 0.15139 -0.08472 0.20156 -0.10301 C 0.21927 -0.10949 0.21128 -0.10972 0.23038 -0.11319 C 0.24392 -0.11574 0.25781 -0.11597 0.27118 -0.11921 C 0.30937 -0.1287 0.34913 -0.13726 0.38784 -0.14143 C 0.44913 -0.1581 0.51736 -0.16157 0.57725 -0.13541 C 0.58715 -0.12523 0.59722 -0.11875 0.60607 -0.10694 C 0.60764 -0.10486 0.60781 -0.10162 0.60902 -0.09907 C 0.61076 -0.09537 0.61337 -0.09259 0.6151 -0.08889 C 0.61718 -0.08402 0.61753 -0.07754 0.61979 -0.07268 C 0.62795 -0.05486 0.63906 -0.03865 0.64843 -0.02222 C 0.6533 -0.01365 0.65347 -0.0074 0.65902 -7.40741E-7 C 0.66354 0.02315 0.65712 -0.00764 0.66371 0.01621 C 0.66562 0.02292 0.66423 0.02431 0.66666 0.03033 C 0.67135 0.04236 0.67708 0.05394 0.68038 0.06667 C 0.68177 0.08218 0.68316 0.08403 0.68646 0.09699 C 0.68698 0.1051 0.68784 0.1132 0.68784 0.1213 C 0.68784 0.13681 0.68784 0.15232 0.68646 0.1676 C 0.68541 0.17917 0.66562 0.20278 0.66059 0.21019 C 0.6526 0.22176 0.65764 0.22315 0.64548 0.22639 C 0.64149 0.23426 0.62708 0.25394 0.62118 0.25857 C 0.6184 0.26065 0.6151 0.26111 0.61215 0.26274 C 0.59757 0.2713 0.58941 0.27986 0.5743 0.28287 C 0.56423 0.2882 0.55451 0.29584 0.54375 0.29908 C 0.53715 0.30116 0.5243 0.30348 0.51666 0.3051 C 0.48333 0.31968 0.44826 0.32269 0.41371 0.3294 C 0.27812 0.32709 0.32257 0.35371 0.26666 0.3051 C 0.26389 0.27986 0.26406 0.28959 0.26666 0.25047 C 0.26684 0.24699 0.26718 0.24352 0.26823 0.24051 C 0.26979 0.23611 0.2743 0.22824 0.2743 0.22824 C 0.27482 0.22361 0.27569 0.21412 0.27569 0.21412 " pathEditMode="relative" ptsTypes="ffffffffffffffffffffffffffffffff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7037E-6 C -0.01424 0.01899 -0.0224 0.03403 -0.02882 0.05857 C -0.02952 0.13033 -0.02813 0.17477 -0.0349 0.23635 C -0.03681 0.27084 -0.04045 0.3051 -0.04393 0.33936 C -0.04497 0.34885 -0.04584 0.35811 -0.04688 0.3676 C -0.04792 0.37709 -0.05 0.39584 -0.05 0.39584 C -0.05139 0.43889 -0.05018 0.48473 -0.06667 0.52315 C -0.06858 0.53889 -0.07327 0.56852 -0.08334 0.57778 C -0.08785 0.59005 -0.09393 0.59815 -0.10295 0.60394 C -0.11007 0.61343 -0.12361 0.61829 -0.13334 0.62014 C -0.14514 0.6257 -0.15747 0.62755 -0.16962 0.63241 C -0.19445 0.63172 -0.21945 0.63473 -0.24393 0.63033 C -0.24792 0.62963 -0.24861 0.62153 -0.25157 0.61806 C -0.25591 0.61297 -0.26268 0.60787 -0.26823 0.60602 C -0.27379 0.60116 -0.27726 0.59584 -0.28334 0.5919 C -0.29097 0.58172 -0.29393 0.57292 -0.29688 0.55949 C -0.28663 0.54584 -0.27309 0.54954 -0.25903 0.54954 " pathEditMode="relative" ptsTypes="ffffffffffffffff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96296E-6 C 0.00937 0.00232 0.0184 0.00394 0.02725 0.0081 C 0.03663 0.01736 0.03333 0.01644 0.05 0.0162 C 0.10555 0.01574 0.16111 0.01366 0.21666 0.01227 C 0.25555 0.00463 0.29409 -0.00717 0.33333 -0.01204 C 0.34774 -0.0169 0.32864 -0.01088 0.35156 -0.0162 C 0.35937 -0.01805 0.36632 -0.02245 0.3743 -0.02407 C 0.38246 -0.03264 0.39184 -0.03472 0.40156 -0.03842 C 0.41475 -0.04329 0.4276 -0.05023 0.44097 -0.0544 C 0.43854 -0.06736 0.43698 -0.06435 0.42882 -0.0706 C 0.42725 -0.07176 0.4243 -0.07477 0.4243 -0.07477 C 0.42691 -0.06319 0.42795 -0.05717 0.42274 -0.0463 C 0.41927 -0.04699 0.41545 -0.04676 0.41215 -0.04838 C 0.41076 -0.04907 0.40902 -0.05255 0.40902 -0.05255 L 0.41961 -0.05046 " pathEditMode="relative" ptsTypes="fffffffffffffA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96296E-6 C -0.00052 0.0162 4.16667E-6 0.03241 -0.0014 0.04838 C -0.00191 0.05486 -0.00469 0.06042 -0.00608 0.06667 C -0.00868 0.07732 -0.0092 0.08912 -0.01355 0.09884 C -0.01997 0.1132 -0.02622 0.12639 -0.03178 0.14144 C -0.03767 0.15718 -0.0526 0.17037 -0.0606 0.1838 C -0.07413 0.20695 -0.06892 0.19792 -0.08333 0.21412 C -0.08768 0.21898 -0.09029 0.22685 -0.0955 0.23032 C -0.14168 0.26111 -0.18872 0.28195 -0.23942 0.29491 C -0.25539 0.29884 -0.26997 0.30463 -0.28629 0.30695 C -0.31494 0.31574 -0.34636 0.32014 -0.3757 0.32315 C -0.42657 0.33495 -0.47883 0.32593 -0.53022 0.32523 C -0.54445 0.32014 -0.55817 0.31366 -0.57275 0.31111 C -0.58161 0.30695 -0.59029 0.30324 -0.59845 0.29699 C -0.61147 0.28727 -0.62223 0.27107 -0.63473 0.26042 C -0.64515 0.25162 -0.64393 0.2544 -0.6514 0.24028 C -0.65747 0.22894 -0.66372 0.21759 -0.66963 0.20602 C -0.67293 0.19954 -0.67883 0.18588 -0.67883 0.18588 C -0.68195 0.15347 -0.68768 0.11759 -0.67414 0.08889 C -0.67136 0.07269 -0.66477 0.05972 -0.65609 0.04838 C -0.64497 0.0338 -0.66945 0.04931 -0.63942 0.02407 C -0.62692 0.01343 -0.6139 0.01181 -0.60001 0.00602 C -0.56112 -0.01018 -0.52779 -0.00509 -0.48473 -0.00625 C -0.47171 -0.00949 -0.46095 -0.01713 -0.44845 -0.02222 C -0.44168 -0.03171 -0.43091 -0.03472 -0.4257 -0.04653 C -0.41928 -0.06111 -0.41095 -0.07245 -0.40296 -0.08495 C -0.39654 -0.09514 -0.39306 -0.10255 -0.38629 -0.11111 C -0.38386 -0.12106 -0.38647 -0.12801 -0.39393 -0.13148 C -0.39845 -0.1375 -0.40157 -0.14074 -0.40747 -0.14352 C -0.41442 -0.15671 -0.4106 -0.14699 -0.4106 -0.17593 " pathEditMode="relative" ptsTypes="fffffffffffffffffffffffffffff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7.77778E-6 C -0.01389 0.00647 -0.02396 0.02268 -0.03785 0.02638 C -0.04497 0.0324 -0.05244 0.03425 -0.0606 0.03634 C -0.08282 0.04884 -0.10487 0.05254 -0.12865 0.05671 C -0.16598 0.05601 -0.20348 0.05694 -0.2408 0.05462 C -0.24983 0.05393 -0.29705 0.03402 -0.30139 0.0324 C -0.35139 0.01388 -0.39584 -0.02269 -0.44393 -0.04839 C -0.45869 -0.05626 -0.47084 -0.06876 -0.48629 -0.07478 C -0.50573 -0.09121 -0.50591 -0.09075 -0.51962 -0.10903 C -0.52639 -0.11806 -0.53386 -0.12408 -0.53924 -0.13519 C -0.54323 -0.14376 -0.55174 -0.172 -0.55296 -0.1757 C -0.55539 -0.18357 -0.56025 -0.19815 -0.56198 -0.20603 C -0.56337 -0.21274 -0.56511 -0.22616 -0.56511 -0.22616 C -0.56789 -0.26297 -0.56719 -0.24353 -0.56511 -0.30093 C -0.56441 -0.322 -0.5632 -0.34468 -0.5606 -0.36552 C -0.5599 -0.37107 -0.56042 -0.37755 -0.55747 -0.38172 C -0.55348 -0.38728 -0.54948 -0.3926 -0.54532 -0.39792 C -0.53073 -0.39723 -0.51598 -0.397 -0.50139 -0.39584 C -0.48299 -0.39445 -0.47448 -0.36991 -0.45903 -0.36366 C -0.4507 -0.35255 -0.46198 -0.36853 -0.45296 -0.3514 C -0.44931 -0.34445 -0.44393 -0.33728 -0.43924 -0.33126 C -0.4382 -0.32848 -0.43751 -0.3257 -0.43629 -0.32315 C -0.43178 -0.31459 -0.4283 -0.31829 -0.43785 -0.31505 C -0.44098 -0.31644 -0.44376 -0.31968 -0.44688 -0.32107 C -0.45139 -0.32315 -0.45608 -0.32315 -0.4606 -0.32524 C -0.46511 -0.33126 -0.46823 -0.3345 -0.47414 -0.33728 C -0.48212 -0.34515 -0.48976 -0.34746 -0.50001 -0.34746 " pathEditMode="relative" ptsTypes="ffffffffffffffffffffffffff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0"/>
            <a:ext cx="5371985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13773" y="49624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К нам придет дед Мороз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4273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100"/>
            <a:ext cx="597666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75956" y="44771"/>
            <a:ext cx="4788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 его внучка </a:t>
            </a:r>
            <a:r>
              <a:rPr lang="ru-RU" sz="2800" b="1" dirty="0" err="1" smtClean="0">
                <a:solidFill>
                  <a:srgbClr val="FF0000"/>
                </a:solidFill>
              </a:rPr>
              <a:t>снегурочка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2872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6673"/>
            <a:ext cx="9144000" cy="63813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969"/>
            <a:ext cx="9036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Дед Мороз и </a:t>
            </a:r>
            <a:r>
              <a:rPr lang="ru-RU" sz="2400" b="1" dirty="0" err="1" smtClean="0">
                <a:solidFill>
                  <a:srgbClr val="FF0000"/>
                </a:solidFill>
              </a:rPr>
              <a:t>снегурочка</a:t>
            </a:r>
            <a:r>
              <a:rPr lang="ru-RU" sz="2400" b="1" dirty="0" smtClean="0">
                <a:solidFill>
                  <a:srgbClr val="FF0000"/>
                </a:solidFill>
              </a:rPr>
              <a:t> идут и подарки всем несут!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712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-32713"/>
            <a:ext cx="8064896" cy="6923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1649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4077072"/>
            <a:ext cx="3507929" cy="27809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78652"/>
            <a:ext cx="2880320" cy="57606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144016"/>
            <a:ext cx="4300546" cy="60212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768" y="144016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Что кому подарит дед Мороз?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1920000">
            <a:off x="4147826" y="3354896"/>
            <a:ext cx="2280556" cy="14443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3058972"/>
            <a:ext cx="1900432" cy="2001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491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5.55556E-6 C -0.01164 0.01413 -0.02379 0.0257 -0.03629 0.03843 C -0.03941 0.04654 -0.04202 0.05441 -0.04705 0.06066 C -0.05104 0.07825 -0.04462 0.05325 -0.05295 0.07269 C -0.054 0.07501 -0.05382 0.07825 -0.05452 0.0808 C -0.05573 0.08496 -0.05729 0.08913 -0.05903 0.09306 C -0.06858 0.11506 -0.07969 0.1308 -0.09705 0.14144 C -0.11164 0.15024 -0.12865 0.15256 -0.14236 0.16367 C -0.15816 0.1764 -0.175 0.18589 -0.19098 0.19816 C -0.1941 0.20047 -0.19705 0.20325 -0.2 0.20603 C -0.20122 0.20718 -0.20174 0.20927 -0.20295 0.21019 C -0.21407 0.21922 -0.22848 0.22617 -0.24098 0.22825 C -0.25886 0.23519 -0.24792 0.23172 -0.27431 0.23635 C -0.2783 0.23705 -0.28629 0.23843 -0.28629 0.23843 C -0.32674 0.25418 -0.36111 0.24237 -0.40764 0.24052 C -0.42327 0.23357 -0.43594 0.22547 -0.45 0.21413 C -0.45747 0.20811 -0.46702 0.20441 -0.47431 0.19816 C -0.48438 0.18936 -0.49011 0.1808 -0.49844 0.16968 C -0.50052 0.16691 -0.50452 0.16158 -0.50452 0.16158 C -0.51094 0.13242 -0.5092 0.10256 -0.51372 0.07269 C -0.51493 0.04862 -0.51962 0.01644 -0.51216 -0.00601 C -0.50816 -0.01782 -0.50278 -0.03101 -0.49844 -0.04235 C -0.4974 -0.04513 -0.48681 -0.05022 -0.48629 -0.05045 C -0.475 -0.05624 -0.46337 -0.05786 -0.45157 -0.06064 C -0.42223 -0.05763 -0.38924 -0.04999 -0.36059 -0.06249 C -0.35903 -0.06388 -0.35764 -0.0655 -0.35608 -0.06666 C -0.35469 -0.06758 -0.35295 -0.06735 -0.35157 -0.06851 C -0.35035 -0.06944 -0.34966 -0.07152 -0.34844 -0.07268 C -0.33716 -0.08356 -0.34497 -0.07453 -0.3349 -0.08286 C -0.32309 -0.09282 -0.31129 -0.10416 -0.3 -0.11504 C -0.28473 -0.12985 -0.27361 -0.14814 -0.26059 -0.1655 C -0.25729 -0.17476 -0.25556 -0.18425 -0.25295 -0.19397 C -0.25434 -0.22314 -0.25417 -0.23726 -0.26667 -0.25856 C -0.26962 -0.26828 -0.27327 -0.27731 -0.27882 -0.28471 C -0.28108 -0.29351 -0.28559 -0.30022 -0.28785 -0.30902 C -0.28334 -0.30971 -0.27882 -0.31018 -0.27431 -0.3111 C -0.27223 -0.31157 -0.26823 -0.31295 -0.26823 -0.31295 " pathEditMode="relative" ptsTypes="ffffffffffffffffffffffffffffffffffff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7.40741E-7 C -0.00539 -0.00764 -0.01389 -0.00648 -0.02118 -0.01019 C -0.0283 -0.01389 -0.03507 -0.01898 -0.04236 -0.02222 C -0.04549 -0.02361 -0.04844 -0.025 -0.05157 -0.02639 C -0.05052 -0.10764 -0.05278 -0.16019 -0.03039 -0.23033 C -0.02761 -0.25556 -0.01927 -0.26991 -0.00764 -0.28889 C 0.00225 -0.30486 0.01093 -0.32222 0.01961 -0.33959 C 0.02656 -0.35371 0.03437 -0.37269 0.04705 -0.37778 C 0.05642 -0.38797 0.0625 -0.38959 0.0743 -0.3919 C 0.08142 -0.39329 0.09548 -0.39607 0.09548 -0.39607 C 0.11718 -0.39468 0.13889 -0.39468 0.16059 -0.3919 C 0.16788 -0.39097 0.18055 -0.37986 0.18628 -0.37593 C 0.20034 -0.36667 0.20955 -0.35741 0.22118 -0.34352 C 0.24114 -0.32014 0.26215 -0.29861 0.28177 -0.27477 C 0.29149 -0.26297 0.30139 -0.24838 0.31215 -0.23843 C 0.31614 -0.22755 0.31996 -0.21945 0.32725 -0.21227 C 0.33264 -0.19815 0.32899 -0.20672 0.33941 -0.18797 C 0.34097 -0.18519 0.34392 -0.17986 0.34392 -0.17986 C 0.34444 -0.17778 0.34444 -0.17523 0.34548 -0.17385 C 0.34652 -0.17246 0.34878 -0.17292 0.35 -0.17176 C 0.35225 -0.16945 0.35382 -0.16621 0.35607 -0.16366 C 0.35746 -0.16204 0.3592 -0.16111 0.36059 -0.15972 C 0.37482 -0.1463 0.38993 -0.13611 0.40607 -0.12732 C 0.41371 -0.12801 0.42378 -0.12176 0.42882 -0.1294 C 0.43455 -0.13797 0.43038 -0.15232 0.43038 -0.16366 C 0.43038 -0.20116 0.43437 -0.22547 0.40764 -0.23635 C 0.41024 -0.24815 0.4151 -0.24445 0.4243 -0.24445 " pathEditMode="relative" ptsTypes="ffffffffffffffffffffffffffA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60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Ринат</dc:creator>
  <cp:lastModifiedBy>Ринат</cp:lastModifiedBy>
  <cp:revision>12</cp:revision>
  <dcterms:created xsi:type="dcterms:W3CDTF">2020-11-21T12:33:06Z</dcterms:created>
  <dcterms:modified xsi:type="dcterms:W3CDTF">2020-12-06T06:41:07Z</dcterms:modified>
</cp:coreProperties>
</file>