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93" r:id="rId3"/>
    <p:sldId id="283" r:id="rId4"/>
    <p:sldId id="284" r:id="rId5"/>
    <p:sldId id="285" r:id="rId6"/>
    <p:sldId id="289" r:id="rId7"/>
    <p:sldId id="286" r:id="rId8"/>
    <p:sldId id="288" r:id="rId9"/>
    <p:sldId id="287" r:id="rId10"/>
    <p:sldId id="292" r:id="rId11"/>
  </p:sldIdLst>
  <p:sldSz cx="9144000" cy="5715000" type="screen16x10"/>
  <p:notesSz cx="6858000" cy="9144000"/>
  <p:defaultTextStyle>
    <a:defPPr>
      <a:defRPr lang="ru-RU"/>
    </a:defPPr>
    <a:lvl1pPr marL="0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9588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9176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8764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8352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7939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7527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7115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6703" algn="l" defTabSz="87917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26A4"/>
    <a:srgbClr val="CC00CC"/>
    <a:srgbClr val="AD2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>
        <p:scale>
          <a:sx n="80" d="100"/>
          <a:sy n="80" d="100"/>
        </p:scale>
        <p:origin x="-1122" y="-13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80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203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495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91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08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975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50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503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760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9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48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97C84-54BA-4B2E-82F0-59FFB9F3BD2E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D0DFC-3F05-4FF6-A4D4-9CBB3E16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595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065412"/>
            <a:ext cx="8568952" cy="86409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«</a:t>
            </a:r>
            <a:r>
              <a:rPr lang="ru-RU" sz="60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ОДЕЖДА»</a:t>
            </a:r>
            <a:br>
              <a:rPr lang="ru-RU" sz="60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721596"/>
            <a:ext cx="4139952" cy="1512168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solidFill>
                  <a:schemeClr val="tx1"/>
                </a:solidFill>
              </a:rPr>
              <a:t>Подготовила: </a:t>
            </a:r>
            <a:endParaRPr lang="ru-RU" i="1" u="sng" dirty="0" smtClean="0">
              <a:solidFill>
                <a:schemeClr val="tx1"/>
              </a:solidFill>
            </a:endParaRPr>
          </a:p>
          <a:p>
            <a:r>
              <a:rPr lang="ru-RU" i="1" u="sng" dirty="0" smtClean="0">
                <a:solidFill>
                  <a:schemeClr val="tx1"/>
                </a:solidFill>
              </a:rPr>
              <a:t>Осипова М. Н</a:t>
            </a:r>
            <a:r>
              <a:rPr lang="ru-RU" i="1" u="sng" dirty="0" smtClean="0">
                <a:solidFill>
                  <a:schemeClr val="tx1"/>
                </a:solidFill>
              </a:rPr>
              <a:t>.</a:t>
            </a:r>
            <a:endParaRPr lang="ru-RU" i="1" u="sng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Екатерина\Desktop\img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201316"/>
            <a:ext cx="5292080" cy="396906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4135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81236"/>
            <a:ext cx="7416823" cy="3888431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3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0580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1196"/>
            <a:ext cx="7776864" cy="8974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Как было раньше…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97014"/>
            <a:ext cx="6480720" cy="1043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endParaRPr lang="ru-RU" sz="2400" b="1" dirty="0">
              <a:solidFill>
                <a:srgbClr val="373737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373737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8194" name="Picture 2" descr="C:\Users\Екатерина\Desktop\jaxlyq4v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59" y="2106146"/>
            <a:ext cx="2887216" cy="216541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Екатерина\Desktop\jaxlytw7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239" y="2284022"/>
            <a:ext cx="3391272" cy="254345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Екатерина\Desktop\Odomashnivanie-zhivotny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137" y="3209883"/>
            <a:ext cx="2445519" cy="221648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Екатерина\Desktop\75789699_large_NicoleDextras01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694" y="1138947"/>
            <a:ext cx="2396545" cy="1790561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9861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7220"/>
            <a:ext cx="3142693" cy="2592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Одежда для мальчиков и девочек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Екатерина\Desktop\hello_html_m69a9a1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841276"/>
            <a:ext cx="5149005" cy="427367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315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1196"/>
            <a:ext cx="5004049" cy="208823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ОДЕЖДА ДЛЯ ВЗРОСЛЫХ</a:t>
            </a: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Users\Екатерина\Desktop\__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59668"/>
            <a:ext cx="8163272" cy="325850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047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985292"/>
            <a:ext cx="3491879" cy="172819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ОСЕННЕ - ВЕСЕННЯЯ </a:t>
            </a:r>
            <a:b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ОДЕЖДА</a:t>
            </a: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C:\Users\Екатерина\Desktop\1292003_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25252"/>
            <a:ext cx="5875872" cy="440690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36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5" y="265212"/>
            <a:ext cx="2808311" cy="18002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ЗИМНЯЯ ОДЕЖДА</a:t>
            </a: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 descr="C:\Users\Екатерина\Desktop\img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1236"/>
            <a:ext cx="6114256" cy="458569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444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13284"/>
            <a:ext cx="1954560" cy="324036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ЛЕТНЯЯ ОДЕЖДА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Екатерина\Desktop\depositphotos_37641067-stock-photo-collage-kid-cloth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5212"/>
            <a:ext cx="6381060" cy="5103601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495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9" y="481236"/>
            <a:ext cx="5976664" cy="208823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 descr="C:\Users\Екатерина\Desktop\img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1206"/>
            <a:ext cx="7050360" cy="528777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072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76256" y="913284"/>
            <a:ext cx="2448271" cy="136815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 descr="C:\Users\Екатерина\Desktop\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4382"/>
            <a:ext cx="7122368" cy="475252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278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</TotalTime>
  <Words>23</Words>
  <Application>Microsoft Office PowerPoint</Application>
  <PresentationFormat>Экран (16:10)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 «ОДЕЖДА»      </vt:lpstr>
      <vt:lpstr>     </vt:lpstr>
      <vt:lpstr>   </vt:lpstr>
      <vt:lpstr>  ОДЕЖДА ДЛЯ ВЗРОСЛЫХ   </vt:lpstr>
      <vt:lpstr> ОСЕННЕ - ВЕСЕННЯЯ  ОДЕЖДА   </vt:lpstr>
      <vt:lpstr> ЗИМНЯЯ ОДЕЖДА   </vt:lpstr>
      <vt:lpstr>     </vt:lpstr>
      <vt:lpstr>     </vt:lpstr>
      <vt:lpstr>    </vt:lpstr>
      <vt:lpstr>  СПАСИБО ЗА ВНИМАНИЕ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67</cp:revision>
  <dcterms:created xsi:type="dcterms:W3CDTF">2017-05-15T09:28:10Z</dcterms:created>
  <dcterms:modified xsi:type="dcterms:W3CDTF">2020-11-22T19:54:59Z</dcterms:modified>
</cp:coreProperties>
</file>