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5" d="100"/>
          <a:sy n="55" d="100"/>
        </p:scale>
        <p:origin x="131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916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60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83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690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1493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61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56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6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0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8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31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0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0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3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953EF-D812-4D36-B868-C1C74B09FB23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902DCB-6E45-4241-86E4-090C82DF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0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7AD894-2F43-4634-BD2E-69DCE76D65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7D2FE7-6BEE-4D71-AEC5-45EDBC144A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2F5031-00DC-48D5-B20A-F7C8A9D074D0}"/>
              </a:ext>
            </a:extLst>
          </p:cNvPr>
          <p:cNvSpPr/>
          <p:nvPr/>
        </p:nvSpPr>
        <p:spPr>
          <a:xfrm>
            <a:off x="112542" y="98878"/>
            <a:ext cx="102319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b="1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Конспект ОД по правилам дорожного движения в старшей группе детского сада.</a:t>
            </a:r>
            <a:endParaRPr lang="ru-RU" sz="2400" b="1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400" b="1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Тема: «Путешествие в страну правил дорожного движения»</a:t>
            </a:r>
            <a:endParaRPr lang="ru-RU" sz="2400" b="1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400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Автор: Воспитатель  </a:t>
            </a:r>
            <a:r>
              <a:rPr lang="ru-RU" sz="2400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Кобзова</a:t>
            </a:r>
            <a:r>
              <a:rPr lang="ru-RU" sz="2400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Илона Сергеевна</a:t>
            </a:r>
            <a:endParaRPr lang="ru-RU" sz="24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г.Черняховск,2020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C2387A-1E05-4736-BA97-000FA8DDB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123" y="1868142"/>
            <a:ext cx="7760677" cy="436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99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1AE97-FFF2-4854-A6CC-181A4DFE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A1E85A9-538D-437E-BE80-055BD5E9C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803" y="2705711"/>
            <a:ext cx="2911077" cy="3881437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74F98D-A8FC-459D-AA82-BB948C49CC6D}"/>
              </a:ext>
            </a:extLst>
          </p:cNvPr>
          <p:cNvSpPr/>
          <p:nvPr/>
        </p:nvSpPr>
        <p:spPr>
          <a:xfrm>
            <a:off x="-1" y="0"/>
            <a:ext cx="8440615" cy="6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Проводится игра «Ответь правильно», дети становятся по кругу, воспитатель в центре с мячом, кому из детей воспитатель бросает мяч, тот отвечает.)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Вопросы: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Пешком по улице идет. Значит это (пешеход)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Если ты едешь в автобусе, автомобиле, то ты (пассажир)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Голос автомобиля (сигнал)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 машины летают?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У светофора 8 глаз? (нет – 3 сигнала: красный, желтый, зеленый)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 машины спят в кроватях? (нет, в гараже, на автостоянке)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Как называется то место, где люди ожидают автобус (остановка)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Как называется место, которое включает в себя дороги, парки, жилые дворы, игровые площадки (улица)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Следующая наша остановка  называется «Собери светофор».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 делятся на две команды. Собирают светофор и приклеивают его, делая аппликацию на бумаге.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и в конце нашего путешествия я хотела бы поиграть с вами в еще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однуигру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Если вы поступаете согласно правилам дорожного движения, то дружно отвечайте: «Это я, это я, это все мои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друзья», а если нет – то молчите.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74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FC766-AEDC-46C9-A5CE-FF84D448B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6169FF6-7789-4F8C-9D59-563B459D0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078" y="943404"/>
            <a:ext cx="3823966" cy="5098622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BB3F305-CE5F-4606-9382-2303B32979DE}"/>
              </a:ext>
            </a:extLst>
          </p:cNvPr>
          <p:cNvSpPr/>
          <p:nvPr/>
        </p:nvSpPr>
        <p:spPr>
          <a:xfrm>
            <a:off x="228600" y="0"/>
            <a:ext cx="7861697" cy="7586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Вопросы: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1. Кто из вас идет вперед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Только там где переход?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2. Кто летит вперед так скоро,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Что не видит светофора?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3. Знает кто, что свет зеленый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Означает, путь открыт.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 что желтый свет всегда 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О вниманье говорит?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4. Знает кто, что красный свет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Это значит, хода нет?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5. Кто из вас, идя домой,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Держит путь по мостовой?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6 Кто из вас в вагоне тесном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уступил старушке место?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Итог:  Какие вы молодцы, ребята! Вы хорошо знаете правила дорожного движения! Теперь я за вас спокоен. Я знаю точно, что с вами ничего не случится. До свидания.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Рефлексия.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 Ребята, вам понравилось путешествие? Что вам запомнилось больше всего? Какие задания показались вам трудными? (краткий опрос по занятию)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099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47A28-1E0B-419C-9BD7-8484FA34F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022B6A-1C48-4585-AA1C-F67D83D02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3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5C9A1-A453-4AC7-9A59-742DD48D2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73EE4B1F-2CF1-4831-A733-973C542D9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F63A3A6-3522-471A-9D7B-1686CCFEB9FF}"/>
              </a:ext>
            </a:extLst>
          </p:cNvPr>
          <p:cNvSpPr/>
          <p:nvPr/>
        </p:nvSpPr>
        <p:spPr>
          <a:xfrm>
            <a:off x="98474" y="112542"/>
            <a:ext cx="1169025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Цель занятия</a:t>
            </a:r>
            <a:r>
              <a:rPr lang="ru-RU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.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  Продолжать знакомить  с правилами дорожного движения, учить практически применять их в различных ситуациях. Развивать мышление, зрительное внимание, умение ориентироваться в окружающем мире. Воспитывать чувство ответственности.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b="1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Задачи:</a:t>
            </a:r>
            <a:endParaRPr lang="ru-RU" sz="1600" b="1" u="sng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Образовательная: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продолжать знакомить с элементами дороги;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совершенствовать диалогическую речь, интонационную выразительность речи;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Продолжать закреплять правила поведения на проезжей части;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Развивать у детей чувство ответственности при соблюдении ПДД;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Развивающие: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развивать у детей азы дорожной грамоты, расширять знания детей о светофоре, о значении сигналов светофора;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развивать интерес к искусству аппликации, формировать умение аккуратно пользоваться клеем,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-Воспитательная: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формировать дружеские, доброжелательные отношения между детьми;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воспитывать умение слушать своего сверстника, не перебивая;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формировать желание соблюдать правила дорожного движения.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b="1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Активизация словаря: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• Закрепить в речи детей слова: пешеход, пассажир, тротуар;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• Закрепить в речи названия дорожных знаков.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4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7F2B8-5653-4C46-A749-3B9AE2C3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E92272-C828-4477-944F-5A100869B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28D20D8-275E-4871-B95F-1AFB59F8E0F2}"/>
              </a:ext>
            </a:extLst>
          </p:cNvPr>
          <p:cNvSpPr/>
          <p:nvPr/>
        </p:nvSpPr>
        <p:spPr>
          <a:xfrm>
            <a:off x="248529" y="321955"/>
            <a:ext cx="8909538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МАТЕРИАЛ К ЗАНЯТИЮ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: дорожные знаки, 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Методы и приемы: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игровой момент, художественное слово, показ, беседа, задание, объяснение, рассматривание, закрепление, поощрение, итог.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b="1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Задачи интегрированных образовательных областей:</a:t>
            </a:r>
            <a:endParaRPr lang="ru-RU" sz="1600" b="1" u="sng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«Безопасность». Расширять представления о правилах дорожного движения. Продолжать знакомить с элементами дороги. Уточнять представления о работе светофора.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«Художественное творчество». Приобщать детей к искусству аппликации, формировать интерес к этому виду деятельности. Формировать умение аккуратно пользовать клеем: намазывать его тонким слоем на обратную сторону наклеиваемой фигуры, прикладывать стороной, намазанной клеем, к листу бумаги и плотно прижимать салфеткой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«Познание». Закреплять названия форм: круг, прямоугольник.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«Социализация». Формировать дружеские, доброжелательные отношения между детьми.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«Коммуникация». Закрепить в словаре детей: прямоугольник, светофор, сигнал, переход, остановка общественного транспорта. Развивать свободное общение с взрослыми и детьми.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«Чтение художественной литературы». Развивать умение отгадывать загадки и соотносить их с изображением.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218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EEBB9-676D-4386-85AB-524EA9DE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D7989C-2046-4790-B60C-1A28A5D40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0843707-9AFE-47BB-AB84-BBF6E87CF93B}"/>
              </a:ext>
            </a:extLst>
          </p:cNvPr>
          <p:cNvSpPr/>
          <p:nvPr/>
        </p:nvSpPr>
        <p:spPr>
          <a:xfrm>
            <a:off x="450166" y="365125"/>
            <a:ext cx="869383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Предварительная работа:</a:t>
            </a:r>
            <a:endParaRPr lang="ru-RU" sz="1600" b="1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беседа «Сигналы светофора», «Красный, жёлтый, зелёный», «Дорожные знаки», «Правила перехода улиц и дорог», «О полосатой «зебре» и дорожном знаке «Пешеходный переход»,  «В городском транспорте»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дидактические игры: «Что такое улица»,  «Я - водитель», «Дорожные знаки»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чтение художественной литературы: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Я.Пишумов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«Машины»,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В.Берестов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«Это еду я бегом»,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М.Пляцковский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«Стоп машина!»,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С.Михалков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«Если свет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зажёгся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красный»,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С.Яковлев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«Нужно слушаться без спора»,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Б.Житков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«Светофор»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рассматривание фотографий «Улицы нашего города»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рисование «Грузовой автомобиль», аппликация «Автобус», конструирование «Наша улица»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- составление рассказа о дорожной ситуации по сюжетной картинке.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267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E1E04-4B38-43B7-B3C5-6CA7DE5CD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7BA12E-A1D7-408D-9574-CA3ABBE96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C73D228-60B1-4D99-9A28-49A156D884FD}"/>
              </a:ext>
            </a:extLst>
          </p:cNvPr>
          <p:cNvSpPr/>
          <p:nvPr/>
        </p:nvSpPr>
        <p:spPr>
          <a:xfrm>
            <a:off x="196948" y="-2946255"/>
            <a:ext cx="11774658" cy="835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b="1" u="sng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b="1" u="sng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b="1" u="sng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Ход занятия.</a:t>
            </a:r>
            <a:endParaRPr lang="ru-RU" sz="1600" b="1" u="sng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 Ребята, отгадайте загадку: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Это что за очень странный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 Человечек деревянный?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На земле и под водой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Ищет ключик золотой,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Всюду нос сует он длинный…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 Кто же это? (Буратино)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 Буратино.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Сегодня Буратино пришел к нам в гости. Но он пришел не просто так, он мне рассказал, что хочет, чтобы вы ему помогли.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Он оказался в нашем городе, заблудился в нем и испугался. Он не знает, как вести себя на улицах нашего большого города. Поможем мы Буратино?  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 Да.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А в каком городе мы живем?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  <p:sp>
        <p:nvSpPr>
          <p:cNvPr id="5" name="AutoShape 2" descr="https://im0-tub-ru.yandex.net/i?id=e1851578933524b956fc7a946643cc7c&amp;n=13">
            <a:extLst>
              <a:ext uri="{FF2B5EF4-FFF2-40B4-BE49-F238E27FC236}">
                <a16:creationId xmlns:a16="http://schemas.microsoft.com/office/drawing/2014/main" id="{A84A7555-DCA0-44F5-9E36-ADD89931B6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im0-tub-ru.yandex.net/i?id=e1851578933524b956fc7a946643cc7c&amp;n=13">
            <a:extLst>
              <a:ext uri="{FF2B5EF4-FFF2-40B4-BE49-F238E27FC236}">
                <a16:creationId xmlns:a16="http://schemas.microsoft.com/office/drawing/2014/main" id="{A01FA078-4FDC-4253-B4DE-20E75D21FF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im0-tub-ru.yandex.net/i?id=e1851578933524b956fc7a946643cc7c&amp;n=13">
            <a:extLst>
              <a:ext uri="{FF2B5EF4-FFF2-40B4-BE49-F238E27FC236}">
                <a16:creationId xmlns:a16="http://schemas.microsoft.com/office/drawing/2014/main" id="{59F20FA3-7D55-46FA-B506-4B2FCD926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534" y="228600"/>
            <a:ext cx="19621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710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3C8E4-26EF-4DFE-8686-5EBEFFF12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51F7542-1400-44E7-B34F-BA17B70B5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00" y="184638"/>
            <a:ext cx="3324745" cy="6061417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C52176E-147C-45A4-9AC9-03E0319F13A9}"/>
              </a:ext>
            </a:extLst>
          </p:cNvPr>
          <p:cNvSpPr/>
          <p:nvPr/>
        </p:nvSpPr>
        <p:spPr>
          <a:xfrm>
            <a:off x="140677" y="0"/>
            <a:ext cx="6077244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Дети:город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Черняховск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Давайте поможем нашему гостю не боятся ходить по улицам. Но для этого мы с вами отправимся в маленькое путешествие. Садитесь в наш воображаемый автобус. И для начала отгадайте загадку.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 два ряда дома стоят,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Десять, двадцать, сто подряд.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Квадратными глазами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Друг на друга глядят.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 Улица.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Первая остановка на нашей улице будет называться  «Путешествие в историю». Давайте расскажем Буратино на чем же передвигались люди очень давно, когда еще не придумали автомобилей, не было автобусов и поездов.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Как вы думаете?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 на лошадях, на повозках.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правильно, ребята! Посмотрите на наш экран и послушайте стихотворение С. Михалкова «От кареты до ракеты». И ты, Буратино, внимательно слушай.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Показ презентации.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84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E4B5D-FC4E-4AEE-A160-9725CCFBC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8821D1-3AD1-4CA8-A234-C46F09DC2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C76C363-FD8D-400A-BCC3-F674F36F47BA}"/>
              </a:ext>
            </a:extLst>
          </p:cNvPr>
          <p:cNvSpPr/>
          <p:nvPr/>
        </p:nvSpPr>
        <p:spPr>
          <a:xfrm>
            <a:off x="112542" y="230188"/>
            <a:ext cx="11563643" cy="675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Вот оказывается, как люди жили в далеком прошлом. Но людям надоело зависеть только от лошадей и они придумали….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На чем они путешествовали?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 поезда, автомобили, самолеты и т.д.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 Какие вы молодцы, ребята, наблюдательные. Но поедем с вами дальше.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Следующая наша остановка называется «Светофор».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Сейчас дети (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С.Фомина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, Н.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Комбарова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, </a:t>
            </a:r>
            <a:r>
              <a:rPr lang="ru-RU" kern="150" dirty="0" err="1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А.Ляхова</a:t>
            </a: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, В. Егорова) помогут мне рассказать «Сказку о заветных огоньках .»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(Разыгрывается сценка «Сказка о заветных огоньках»)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В одном прекрасном старом городе повстречались на перекрестке три огонька: Красный, Желтый и Зеленый. Завязался между ними спор о том, какой из огоньков самый важный.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Ребенок (красный огонек): Я, красный, самый важный – цвет костра, пожара. Как меня увидят люди – знают, что впереди тревога, опасность.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Ребенок (желтый огонек): Нет, я, желтый цвет, важнее. Мой цвет – цвет солнца. А оно может быть и другом, и врагом. Поэтому я предупреждаю: Будь осторожен! Внимание! Не торопись!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Ребенок (зеленый огонек): Друзья огоньки, прекратите спорить! Это я – самый важный цвет – цвет травы, леса, листьев. Я напоминаю всем о безопасности и спокойствии.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Так и продолжался бы на перекрестке города спор заветных огоньков, если бы не вмешался одинокий герой. У него имелись три глаза, но они не имели цвета. Вот что он сказал: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Ребенок (светофор): Друзья, не надо спорить! Каждый из вас – очень яркий цвет, и каждый очень важный. Давайте дружить! Мы всегда будем вместе помогать всем людям на улицах города.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481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1BA27-8572-4B85-9995-BB5533E0D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4A55B0-59E1-4BCF-AD68-3256916D6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ED6EE08-7CE1-4C81-BA15-51A4A6A9A6C8}"/>
              </a:ext>
            </a:extLst>
          </p:cNvPr>
          <p:cNvSpPr/>
          <p:nvPr/>
        </p:nvSpPr>
        <p:spPr>
          <a:xfrm>
            <a:off x="337625" y="112542"/>
            <a:ext cx="880637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 Заветные огоньки очень обрадовались. И с тех пор на перекрестках больших городов управляют машинами и пешеходами друзья-огоньки и друг светофор!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 Вы поняли, ребята, для чего на улицах нужен светофор?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 да, чтобы не было аварий и т.д.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Проводится игра «Цветные автомобили». (чей гараж быстрее соберется).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а сейчас мы с вами поедем дальше и следующая наша остановка называется остановка «Загадки о дорожных знаках».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 А для чего на улицах нужны дорожные знаки?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Дети: ответы детей.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Воспитатель: Давайте сейчас проверим знаете вы дорожные знаки или нет.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Здесь у меня на столе стоят дорожные знаки и ваша задача заключается не просто отгадать загадку, но и найти тот дорожный знак, о котором в этой загадке говорится. И так, начинаем. Первая загадка.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7A0C07-6CF2-4DD5-9274-2E3B463ED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723" y="1248033"/>
            <a:ext cx="2952652" cy="52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33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D2127-4963-4827-B63E-AD0AD70BD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EB4D2AC-EDEE-47C8-9877-6009E4932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878" y="580292"/>
            <a:ext cx="5446889" cy="3063875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50A8768-06BF-400A-9745-33246AF8A46B}"/>
              </a:ext>
            </a:extLst>
          </p:cNvPr>
          <p:cNvSpPr/>
          <p:nvPr/>
        </p:nvSpPr>
        <p:spPr>
          <a:xfrm>
            <a:off x="158262" y="140677"/>
            <a:ext cx="11433516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Загадки по ПДД: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Всем знакомые полоски,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Знают дети, знает взрослый,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На ту сторону ведет... ("Пешеходный переход".)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На машинах здесь, друзья,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Ехать никому нельзя,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Можно ехать, знайте, дети,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Только на…. ("Велосипедная дорожка".)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А здесь, ребята, не до смеха,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Ни на чем нельзя здесь ехать,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Можно только своим ходом, 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Можно только пешеходам. ("Пешеходная дорожка".)</a:t>
            </a:r>
            <a:endParaRPr lang="ru-RU" sz="1600" kern="150" dirty="0">
              <a:effectLst/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Этот знак заметишь сразу: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Три цветных огромных глаза.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Цвет у глаз определенный: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Красный, желтый и зеленый.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Загорелся красный – двигаться опасно.</a:t>
            </a:r>
            <a:b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r>
              <a:rPr lang="ru-RU" kern="150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Для кого зеленый свет – проезжай, запрета нет. (Светофор)</a:t>
            </a:r>
            <a:br>
              <a:rPr lang="en-US" dirty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8226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</TotalTime>
  <Words>123</Words>
  <Application>Microsoft Office PowerPoint</Application>
  <PresentationFormat>Широкоэкранный</PresentationFormat>
  <Paragraphs>128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 Ревуцкий</dc:creator>
  <cp:lastModifiedBy>Дима Ревуцкий</cp:lastModifiedBy>
  <cp:revision>3</cp:revision>
  <dcterms:created xsi:type="dcterms:W3CDTF">2020-12-05T20:57:08Z</dcterms:created>
  <dcterms:modified xsi:type="dcterms:W3CDTF">2020-12-05T21:23:00Z</dcterms:modified>
</cp:coreProperties>
</file>