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87" r:id="rId3"/>
    <p:sldId id="259" r:id="rId4"/>
    <p:sldId id="282" r:id="rId5"/>
    <p:sldId id="263" r:id="rId6"/>
    <p:sldId id="289" r:id="rId7"/>
    <p:sldId id="291" r:id="rId8"/>
    <p:sldId id="292" r:id="rId9"/>
    <p:sldId id="290" r:id="rId10"/>
    <p:sldId id="28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86092" autoAdjust="0"/>
  </p:normalViewPr>
  <p:slideViewPr>
    <p:cSldViewPr>
      <p:cViewPr varScale="1">
        <p:scale>
          <a:sx n="88" d="100"/>
          <a:sy n="8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1714488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Segoe Ligh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20.03.2019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20.03.2019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20.03.2019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8727" y="2906713"/>
            <a:ext cx="7065985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20.03.2019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19204" y="4419600"/>
            <a:ext cx="7115196" cy="1143000"/>
          </a:xfrm>
        </p:spPr>
        <p:txBody>
          <a:bodyPr anchor="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1604" y="1600200"/>
            <a:ext cx="3528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7404" y="1600200"/>
            <a:ext cx="3528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20.03.2019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9504" y="1535113"/>
            <a:ext cx="3528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79504" y="2174875"/>
            <a:ext cx="3528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7404" y="1535113"/>
            <a:ext cx="3528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7404" y="2174875"/>
            <a:ext cx="3528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20.03.2019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20.03.2019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20.03.2019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20.03.2019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20.03.2019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1604" y="1600200"/>
            <a:ext cx="71151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83453-07CD-4C03-9425-31D384EE36B5}" type="datetimeFigureOut">
              <a:rPr lang="ru-RU" smtClean="0"/>
              <a:pPr/>
              <a:t>20.03.2019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353E-EC92-4E3F-9952-C0D154F15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Segoe Print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208\Desktop\Русские народные игры день здоровья ОВЗ  Окладова Т.В\картинки к през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428868"/>
            <a:ext cx="3214678" cy="42862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500042"/>
            <a:ext cx="7472386" cy="15001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подвижных игр в учебно- воспитательном процессе для детей с ОВЗ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lvl="0" indent="0">
              <a:buNone/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   </a:t>
            </a:r>
          </a:p>
          <a:p>
            <a:pPr marL="0" lvl="0" indent="0" algn="ctr">
              <a:buNone/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Окладова Т. В.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012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8967" y="548680"/>
            <a:ext cx="711519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физических качеств и двигательных способностей учащихся </a:t>
            </a:r>
            <a:endParaRPr lang="ru-RU" sz="31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93308" y="2060848"/>
            <a:ext cx="7115196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Задачи:</a:t>
            </a:r>
          </a:p>
          <a:p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воспитанию морально-волевых качеств, самостоятельности. целеустремлённости;</a:t>
            </a:r>
            <a:endParaRPr lang="ru-RU" sz="2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физического и морального состояния учащихся;</a:t>
            </a:r>
            <a:endParaRPr lang="ru-RU" sz="2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укреплению здоровья  и поддержанию работоспособности в учебной деятельности;</a:t>
            </a:r>
            <a:endParaRPr lang="ru-RU" sz="2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взаимодействие со сверстниками в подвижных играх.</a:t>
            </a:r>
            <a:endParaRPr lang="ru-RU" sz="2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785794"/>
            <a:ext cx="7572396" cy="2571768"/>
          </a:xfrm>
        </p:spPr>
        <p:txBody>
          <a:bodyPr>
            <a:noAutofit/>
          </a:bodyPr>
          <a:lstStyle/>
          <a:p>
            <a:r>
              <a:rPr lang="ru-RU" sz="23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«Игра-это огромное светлое окно через которое в огромный мир ребёнка вливается живительный поток представлений, понятий об окружающем мире.</a:t>
            </a:r>
            <a:br>
              <a:rPr lang="ru-RU" sz="23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–это искра, зажигающая огонёк пытливости и любознательности»  В.А.Сухомлинский  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3214686"/>
            <a:ext cx="4857784" cy="30003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343127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428604"/>
            <a:ext cx="7115196" cy="18002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при подборе игр для детей с ОВЗ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1428736"/>
            <a:ext cx="7115196" cy="488685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sz="3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/>
              <a:buChar char="Ø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содержание игр должно соответствовать возрастным особенностям детей, быть доступным и интересным для них; </a:t>
            </a:r>
          </a:p>
          <a:p>
            <a:pPr>
              <a:buFont typeface="Wingdings"/>
              <a:buChar char="Ø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cs typeface="Andalus" pitchFamily="18" charset="-78"/>
              </a:rPr>
              <a:t>необходимо, чтобы детям были хорошо знакомы образы или персонажи игр (кот, птичка), которым они подражают в играх;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/>
              <a:buChar char="Ø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используя в играх новые пособия, которые сами по себе привлекают внимание детей и вызывают желание играть.</a:t>
            </a:r>
          </a:p>
          <a:p>
            <a:pPr>
              <a:buFont typeface="Wingdings"/>
              <a:buChar char="Ø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Необходимо обеспечить понимание игрового задания: для этого целесообразно широко использовать приёмы опосредованного обучения, основанные на образности и имитации движения.</a:t>
            </a:r>
          </a:p>
          <a:p>
            <a:pPr>
              <a:buFont typeface="Wingdings"/>
              <a:buChar char="Ø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учитель должен учитывать состав группы детей, и общее эмоциональное состояние детей группы.</a:t>
            </a:r>
          </a:p>
          <a:p>
            <a:pPr marL="0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548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285729"/>
            <a:ext cx="750099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южетные подвижные игры</a:t>
            </a: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В них все играющие обязательно вовлекаются в активные двигательные действия. Одной из их особенностей является возможность воздействия на детей через образы и правила, которые они выполняют. Перевоплощаясь в персонажей игры и увлекаясь ролями в сюжетных играх, дети ведут себя очень непосредственно. Подражая лошадкам, бегают, высоко поднимая колени, прыгают как зайчики, стараются влезть на лестницу как пожарные и т. д. В некоторых сюжетных играх («У медведя во бору», «Гуси-лебеди», «Зайцы и волк» и др.) действия определяются текстом. В сюжетных играх, таким образом, выполняемые движения носят в основном имитационный характер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6386" name="Picture 2" descr="C:\Users\208\Desktop\Русские народные игры день здоровья ОВЗ  Окладова Т.В\IMG_92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643314"/>
            <a:ext cx="3764630" cy="250975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387" name="Picture 3" descr="C:\Users\208\Desktop\Русские народные игры день здоровья ОВЗ  Окладова Т.В\IMG_91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3643314"/>
            <a:ext cx="3429024" cy="251245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214290"/>
            <a:ext cx="7000924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Бессюжетные игры</a:t>
            </a:r>
          </a:p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Ловишки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догонялки близки к сюжетным – в них нет образов, которым дети подражают; все компоненты те же: наличие правил, ответственных ролей, взаимосвязанных игровых действий всех участников. Эти игры, так же как и сюжетные основаны на простых движениях, чаще всего на беге в сочетании с ловлей и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прятанием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 Первыми бессюжетными играми для детей с ОВЗ являются такие игры, как «Догоните меня», «Догоню».  Постепенно вводятся игры, в которых есть более сложные задания на внимание и ориентировку в пространстве.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5362" name="Picture 2" descr="C:\Users\208\Desktop\IMG_91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571876"/>
            <a:ext cx="3857652" cy="250033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5363" name="Picture 3" descr="C:\Users\208\Desktop\IMG_91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571876"/>
            <a:ext cx="3857620" cy="247991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857232"/>
            <a:ext cx="7143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У медведя во бору: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Из всех участников игры выбирают одного водящего, которого назначают "медведем". На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площадке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для игры очерчивают 2-ва круга. 1-ый круг – это берлога "медведя", 2-ой – это дом, для всех остальных участников игры. Начинается игра, и дети выходят из дома со словами: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 медведя во бору, Грибы, ягоды беру.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 медведь не спит, И на нас рычит.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После того, как дети произносят эти слова, "медведь" выбегает из берлоги и старается поймать кого-либо из деток. Если кто-то не успевает убежать в дом и "медведь" ловит его, то уже сам становится "медведем" и идет в берлогу. Развивает: координацию движений, ловкость, опорно-двигательный аппарат, способности бега, чувства спортивного соперничества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071670" y="214290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ХОД ИГРЫ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7410" name="Picture 2" descr="C:\Users\208\Desktop\Русские народные игры день здоровья ОВЗ  Окладова Т.В\IMG_91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4572008"/>
            <a:ext cx="3143272" cy="209551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7411" name="Picture 3" descr="C:\Users\208\Desktop\Русские народные игры день здоровья ОВЗ  Окладова Т.В\IMG_91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572008"/>
            <a:ext cx="3332044" cy="207170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14290"/>
            <a:ext cx="7786742" cy="6263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ВЫВОДЫ</a:t>
            </a:r>
          </a:p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Подвижные игры:</a:t>
            </a:r>
          </a:p>
          <a:p>
            <a:pPr marL="742950" indent="-742950">
              <a:buFontTx/>
              <a:buAutoNum type="arabicPeriod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Формируют у детей с ограниченными возможностями здоровья жизненно важные двигательные навыки, нравственные качества ( честность, </a:t>
            </a: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дисциплинированность</a:t>
            </a: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sz="23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742950" indent="-742950">
              <a:buAutoNum type="arabicPeriod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Активизируют речевые процессы</a:t>
            </a:r>
          </a:p>
          <a:p>
            <a:pPr marL="742950" indent="-742950">
              <a:buAutoNum type="arabicPeriod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Развивают скоростно-силовые качества ( быстроту, ловкость, выносливость ), Интеллектуальные качества (наблюдательность, память, сообразительность).</a:t>
            </a:r>
          </a:p>
          <a:p>
            <a:pPr marL="742950" indent="-742950">
              <a:buAutoNum type="arabicPeriod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Укрепляют здоровье, улучшают кровообращение и обмен веществ в организме, деятельность сердца и лёгких.</a:t>
            </a:r>
          </a:p>
          <a:p>
            <a:pPr marL="742950" indent="-742950">
              <a:buAutoNum type="arabicPeriod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Воспитывают морально-волевые качества. Дети с ОВЗ учатся самообладанию, умению действовать в коллективе, контролировать свои поступки, подчиняться общим требованиям.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208\Desktop\slide_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_RU_RU_6_8March_StylishFlowersOnWhite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419A8E1-C6EB-4260-AC68-A497561CCE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</TotalTime>
  <Words>602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MS_RU_RU_6_8March_StylishFlowersOnWhite_2007v_Russia</vt:lpstr>
      <vt:lpstr>   Роль подвижных игр в учебно- воспитательном процессе для детей с ОВЗ   </vt:lpstr>
      <vt:lpstr>Цель: Совершенствование физических качеств и двигательных способностей учащихся </vt:lpstr>
      <vt:lpstr>«Игра-это огромное светлое окно через которое в огромный мир ребёнка вливается живительный поток представлений, понятий об окружающем мире. Игра –это искра, зажигающая огонёк пытливости и любознательности»  В.А.Сухомлинский    </vt:lpstr>
      <vt:lpstr>Требования при подборе игр для детей с ОВЗ: 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subject>Шаблон оформления</dc:subject>
  <dc:creator>HP</dc:creator>
  <cp:keywords/>
  <dc:description>Корпорация Майкрософт
Шаблон оформления</dc:description>
  <cp:lastModifiedBy>208</cp:lastModifiedBy>
  <cp:revision>63</cp:revision>
  <dcterms:created xsi:type="dcterms:W3CDTF">2019-02-09T18:11:44Z</dcterms:created>
  <dcterms:modified xsi:type="dcterms:W3CDTF">2019-03-20T07:47:12Z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TC103899619990</vt:lpwstr>
  </property>
</Properties>
</file>