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78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28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180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3793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78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3909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33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357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386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87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22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59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717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59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12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44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634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D21EF-45AD-4ACA-9B83-BF35685B171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734370E-11B0-41E2-A604-0C08DB750A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28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  <p:sldLayoutId id="2147483815" r:id="rId15"/>
    <p:sldLayoutId id="214748381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оёт ЗИМА аукает</a:t>
            </a:r>
            <a:r>
              <a:rPr lang="ru-RU" dirty="0" smtClean="0"/>
              <a:t>…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Никитина Наталья Аркадьевна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422" y="1648177"/>
            <a:ext cx="5159022" cy="326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26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745068"/>
            <a:ext cx="8737600" cy="524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35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068" y="993423"/>
            <a:ext cx="8658576" cy="533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5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844" y="948267"/>
            <a:ext cx="9268178" cy="523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6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290" y="846667"/>
            <a:ext cx="9234310" cy="504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83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245" y="936978"/>
            <a:ext cx="8715022" cy="546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23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711" y="1140178"/>
            <a:ext cx="8748889" cy="483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0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903111"/>
            <a:ext cx="8782756" cy="536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0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511" y="711200"/>
            <a:ext cx="9121422" cy="546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4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790222"/>
            <a:ext cx="9403644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96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89" y="756356"/>
            <a:ext cx="9505244" cy="540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8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«ЗИМА»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7" y="891822"/>
            <a:ext cx="7755466" cy="520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7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267" y="485423"/>
            <a:ext cx="7021689" cy="610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1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732" y="993422"/>
            <a:ext cx="8116711" cy="509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48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156" y="1162757"/>
            <a:ext cx="8263466" cy="501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34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288" y="620890"/>
            <a:ext cx="8342489" cy="573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1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689" y="428977"/>
            <a:ext cx="9234311" cy="576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841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178" y="1085144"/>
            <a:ext cx="9268178" cy="492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84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378" y="711201"/>
            <a:ext cx="8895644" cy="571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9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533" y="801513"/>
            <a:ext cx="8839200" cy="546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85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023" y="959556"/>
            <a:ext cx="8974666" cy="546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799" y="1027289"/>
            <a:ext cx="8342489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</TotalTime>
  <Words>7</Words>
  <Application>Microsoft Office PowerPoint</Application>
  <PresentationFormat>Широкоэкранный</PresentationFormat>
  <Paragraphs>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Century Gothic</vt:lpstr>
      <vt:lpstr>Times New Roman</vt:lpstr>
      <vt:lpstr>Wingdings 3</vt:lpstr>
      <vt:lpstr>Легкий дым</vt:lpstr>
      <vt:lpstr>Поёт ЗИМА аукает…          Автор: Никитина Наталья Аркадьевна 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RePack by Diakov</dc:creator>
  <cp:lastModifiedBy>RePack by Diakov</cp:lastModifiedBy>
  <cp:revision>5</cp:revision>
  <dcterms:created xsi:type="dcterms:W3CDTF">2020-12-06T17:09:04Z</dcterms:created>
  <dcterms:modified xsi:type="dcterms:W3CDTF">2020-12-06T17:47:20Z</dcterms:modified>
</cp:coreProperties>
</file>