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6" r:id="rId9"/>
    <p:sldId id="262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13" autoAdjust="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889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89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775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171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6355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142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903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6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68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68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788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89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712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34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229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969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CD39D-F83A-4166-B2DC-2C34FF15284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8EE95A-CE61-495B-9D69-FCB1B53F2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855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ХРАНЕНИЯ И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КОМПЛЕКТОВАНИЯ КРОЯ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6" y="4283241"/>
            <a:ext cx="8811215" cy="2574759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Подготовил учитель </a:t>
            </a:r>
          </a:p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ГКОУ СКОШИ № 102</a:t>
            </a:r>
          </a:p>
          <a:p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Аскерко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Снежана Николаевна</a:t>
            </a:r>
          </a:p>
          <a:p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 2020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161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89200"/>
            <a:ext cx="8596668" cy="3921760"/>
          </a:xfrm>
        </p:spPr>
        <p:txBody>
          <a:bodyPr/>
          <a:lstStyle/>
          <a:p>
            <a:pPr algn="ctr"/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919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хранения и комплектования кроя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Правила комплектования деталей кроя для подачи в швейный цех в массовом и индивидуальном </a:t>
            </a:r>
            <a:r>
              <a:rPr lang="ru-RU" sz="2400" b="1" dirty="0" smtClean="0">
                <a:solidFill>
                  <a:srgbClr val="002060"/>
                </a:solidFill>
              </a:rPr>
              <a:t>производстве происходит по разной технологии и требует различных методов комплектования.</a:t>
            </a: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КОМПЛЕКТОВАНИЕ КРОЯ </a:t>
            </a:r>
            <a:r>
              <a:rPr lang="ru-RU" sz="2400" b="1" dirty="0" smtClean="0">
                <a:solidFill>
                  <a:srgbClr val="002060"/>
                </a:solidFill>
              </a:rPr>
              <a:t>– это проверка качества </a:t>
            </a:r>
            <a:r>
              <a:rPr lang="ru-RU" sz="2400" b="1" dirty="0">
                <a:solidFill>
                  <a:srgbClr val="002060"/>
                </a:solidFill>
              </a:rPr>
              <a:t>кроя и </a:t>
            </a:r>
            <a:r>
              <a:rPr lang="ru-RU" sz="2400" b="1" dirty="0" smtClean="0">
                <a:solidFill>
                  <a:srgbClr val="002060"/>
                </a:solidFill>
              </a:rPr>
              <a:t>подбор </a:t>
            </a:r>
            <a:r>
              <a:rPr lang="ru-RU" sz="2400" b="1" dirty="0">
                <a:solidFill>
                  <a:srgbClr val="002060"/>
                </a:solidFill>
              </a:rPr>
              <a:t>в один комплект детали, необходимые для изготовления из­делия.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520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279133"/>
            <a:ext cx="8596668" cy="220953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Комплектование деталей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изделий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Массовое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4165"/>
            <a:ext cx="8596668" cy="406186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При </a:t>
            </a:r>
            <a:r>
              <a:rPr lang="ru-RU" b="1" dirty="0">
                <a:solidFill>
                  <a:srgbClr val="002060"/>
                </a:solidFill>
              </a:rPr>
              <a:t>проверке качества кроя на детали накладывают лекала, ставят надсечки, а при необходимости детали подрезают. При выявлении в деталях изделия дефектов, не допустимых в сортной продукции, детали откладывают для последующего </a:t>
            </a:r>
            <a:r>
              <a:rPr lang="ru-RU" b="1" dirty="0" err="1">
                <a:solidFill>
                  <a:srgbClr val="002060"/>
                </a:solidFill>
              </a:rPr>
              <a:t>подкроя</a:t>
            </a:r>
            <a:r>
              <a:rPr lang="ru-RU" b="1" dirty="0">
                <a:solidFill>
                  <a:srgbClr val="002060"/>
                </a:solidFill>
              </a:rPr>
              <a:t>. Сортность кроя определяют по стандартам на готовые изделия. При сортировке не учитывают дефекты, попадающие в шов или в подгиб изделия, находящиеся на расстоянии 1-1,5 см от верхнего или нижнего среза изделия.</a:t>
            </a:r>
          </a:p>
          <a:p>
            <a:endParaRPr lang="ru-RU" dirty="0"/>
          </a:p>
        </p:txBody>
      </p:sp>
      <p:pic>
        <p:nvPicPr>
          <p:cNvPr id="1028" name="Picture 4" descr="https://needideas.ru/wp-content/uploads/2015/04/3kak-vshit-ruka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428" y="3927410"/>
            <a:ext cx="4316143" cy="27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79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Комплектование деталей изделий</a:t>
            </a:r>
            <a:r>
              <a:rPr lang="ru-RU" dirty="0"/>
              <a:t/>
            </a:r>
            <a:br>
              <a:rPr lang="ru-RU" dirty="0"/>
            </a:b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Массовое производство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2. Скомплектованный </a:t>
            </a:r>
            <a:r>
              <a:rPr lang="ru-RU" sz="2000" b="1" dirty="0">
                <a:solidFill>
                  <a:srgbClr val="002060"/>
                </a:solidFill>
              </a:rPr>
              <a:t>крой укладывают в пачки по 5-10 изделий. На каж­дой основной детали изделия штампом проставляют контрольный номер ра­ботницы, артикул, размер и длину изделия или к пачке прикрепляют талон с указанием этих данных.</a:t>
            </a:r>
          </a:p>
          <a:p>
            <a:endParaRPr lang="ru-RU" dirty="0"/>
          </a:p>
        </p:txBody>
      </p:sp>
      <p:pic>
        <p:nvPicPr>
          <p:cNvPr id="4098" name="Picture 2" descr="http://img4.dp.ru/images/article/2020/08/26/E15B948A-EB77-46CD-800D-4F28A5DD76A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328" y="3865875"/>
            <a:ext cx="4349748" cy="28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823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Комплектование деталей изделий</a:t>
            </a:r>
            <a:r>
              <a:rPr lang="ru-RU" dirty="0"/>
              <a:t/>
            </a:r>
            <a:br>
              <a:rPr lang="ru-RU" dirty="0"/>
            </a:b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Массовое производство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3. </a:t>
            </a:r>
            <a:r>
              <a:rPr lang="ru-RU" sz="2800" b="1" dirty="0">
                <a:solidFill>
                  <a:srgbClr val="002060"/>
                </a:solidFill>
              </a:rPr>
              <a:t>Основной крой укомплектовывают отделочными деталями и прикладными материалами, полученными по заявке из участка подготовки </a:t>
            </a:r>
            <a:r>
              <a:rPr lang="ru-RU" sz="2800" b="1" dirty="0" smtClean="0">
                <a:solidFill>
                  <a:srgbClr val="002060"/>
                </a:solidFill>
              </a:rPr>
              <a:t>(бейки</a:t>
            </a:r>
            <a:r>
              <a:rPr lang="ru-RU" sz="2800" b="1" dirty="0">
                <a:solidFill>
                  <a:srgbClr val="002060"/>
                </a:solidFill>
              </a:rPr>
              <a:t>, воротники, тесьма, тканый приклад).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716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Комплектование деталей изделий</a:t>
            </a:r>
            <a:r>
              <a:rPr lang="ru-RU" dirty="0"/>
              <a:t/>
            </a:r>
            <a:br>
              <a:rPr lang="ru-RU" dirty="0"/>
            </a:b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Массовое производство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4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r>
              <a:rPr lang="ru-RU" b="1" dirty="0">
                <a:solidFill>
                  <a:srgbClr val="002060"/>
                </a:solidFill>
              </a:rPr>
              <a:t>По окончании комплектования крой взвешивают, подсчитывают количество изделий по каждому размеру и виду изделия. Отходы от раскроя настила собирают в мешок и сдают на склад. Сдачу отходов оформляют накладной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ОТПРАВЛЯЮТ ДЕТАЛИ КРОЯ В ШВЕЙНЫЙ ЦЕХ.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124" name="Picture 4" descr="https://261426.selcdn.ru/cheapscales/6622/decs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023" y="3792352"/>
            <a:ext cx="5205697" cy="334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560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Комплектование деталей изделий</a:t>
            </a:r>
            <a:r>
              <a:rPr lang="ru-RU" dirty="0"/>
              <a:t/>
            </a:r>
            <a:br>
              <a:rPr lang="ru-RU" dirty="0"/>
            </a:b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Массовое производство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34" y="225404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раскроя, проверки качества 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выкроенных деталей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комплектовки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размерам детали кроя направляют  </a:t>
            </a:r>
            <a:r>
              <a:rPr lang="ru-RU" b="1" u="sng" dirty="0" smtClean="0">
                <a:solidFill>
                  <a:srgbClr val="002060"/>
                </a:solidFill>
              </a:rPr>
              <a:t>В ШВЕЙНЫЙ ЦЕХ.  </a:t>
            </a:r>
            <a:r>
              <a:rPr lang="ru-RU" b="1" dirty="0" smtClean="0">
                <a:solidFill>
                  <a:srgbClr val="002060"/>
                </a:solidFill>
              </a:rPr>
              <a:t>Иногда, детали кроя могут направить на склад.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https://regnum.ru/uploads/pictures/news/2016/01/21/regnum_picture_1453374424911410_norm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176" y="3415506"/>
            <a:ext cx="4398606" cy="293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671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930400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Хранение кроя</a:t>
            </a:r>
            <a:r>
              <a:rPr lang="ru-RU" dirty="0"/>
              <a:t/>
            </a:r>
            <a:br>
              <a:rPr lang="ru-RU" dirty="0"/>
            </a:b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Массовое производство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34" y="1097281"/>
            <a:ext cx="8596668" cy="4023360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</a:rPr>
              <a:t>Крой чаще хранят на стеллажах консольного </a:t>
            </a:r>
            <a:r>
              <a:rPr lang="ru-RU" sz="2000" b="1" dirty="0" smtClean="0">
                <a:solidFill>
                  <a:srgbClr val="002060"/>
                </a:solidFill>
              </a:rPr>
              <a:t>типа. Крой </a:t>
            </a:r>
            <a:r>
              <a:rPr lang="ru-RU" sz="2000" b="1" dirty="0">
                <a:solidFill>
                  <a:srgbClr val="002060"/>
                </a:solidFill>
              </a:rPr>
              <a:t>связывается в пачки или упаковывается в пледы. Наиболее удобным является хранение перевязанного кроя, например в люльках, конвейерах и т.п. В таком виде он меньше мнется, осыпается. Хранение в передвижных тележках конвейерах позволяет уменьшить количество перевалок груза, в этих же тележках крой передается в швейный цех.</a:t>
            </a:r>
            <a:endParaRPr lang="ru-RU" sz="20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https://ivtextil.ru/sites/default/files/offers/additions/12249/raskroynye-stoly-mezhdustole-telezhki-razmotchikikronshteyny-dlya-kroya-i-lekalstellazhi-2618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58" b="14731"/>
          <a:stretch/>
        </p:blipFill>
        <p:spPr bwMode="auto">
          <a:xfrm>
            <a:off x="2962278" y="3842226"/>
            <a:ext cx="4026780" cy="288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854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Комплектование деталей изделий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Индивидуальное </a:t>
            </a:r>
            <a:r>
              <a:rPr lang="ru-RU" b="1" dirty="0"/>
              <a:t>производство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91069"/>
            <a:ext cx="8972588" cy="4382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При индивидуальном пошиве </a:t>
            </a:r>
            <a:r>
              <a:rPr lang="ru-RU" sz="2000" b="1" dirty="0" err="1" smtClean="0">
                <a:solidFill>
                  <a:srgbClr val="002060"/>
                </a:solidFill>
              </a:rPr>
              <a:t>комплектовку</a:t>
            </a:r>
            <a:r>
              <a:rPr lang="ru-RU" sz="2000" b="1" dirty="0" smtClean="0">
                <a:solidFill>
                  <a:srgbClr val="002060"/>
                </a:solidFill>
              </a:rPr>
              <a:t> производит портной с учетом всех </a:t>
            </a:r>
            <a:r>
              <a:rPr lang="ru-RU" sz="2000" b="1" dirty="0" err="1" smtClean="0">
                <a:solidFill>
                  <a:srgbClr val="002060"/>
                </a:solidFill>
              </a:rPr>
              <a:t>неободимых</a:t>
            </a:r>
            <a:r>
              <a:rPr lang="ru-RU" sz="2000" b="1" dirty="0" smtClean="0">
                <a:solidFill>
                  <a:srgbClr val="002060"/>
                </a:solidFill>
              </a:rPr>
              <a:t> деталей.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1.Проверяет качество деталей кроя: метки, надсечки.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2.Комплектует детали парные детали с непарными, например, воротник, карман.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3. Укомплектованные детали кроя отправляет в швейную мастерскую для пошива изделия.</a:t>
            </a:r>
          </a:p>
          <a:p>
            <a:pPr marL="0" indent="0">
              <a:buNone/>
            </a:pP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58985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66</TotalTime>
  <Words>405</Words>
  <Application>Microsoft Office PowerPoint</Application>
  <PresentationFormat>Широкоэкранный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ПРАВИЛА ХРАНЕНИЯ И КОМПЛЕКТОВАНИЯ КРОЯ</vt:lpstr>
      <vt:lpstr>Правила хранения и комплектования кроя</vt:lpstr>
      <vt:lpstr> Комплектование деталей изделий Массовое производство</vt:lpstr>
      <vt:lpstr>Комплектование деталей изделий Массовое производство</vt:lpstr>
      <vt:lpstr>Комплектование деталей изделий Массовое производство</vt:lpstr>
      <vt:lpstr>Комплектование деталей изделий Массовое производство</vt:lpstr>
      <vt:lpstr>Комплектование деталей изделий Массовое производство</vt:lpstr>
      <vt:lpstr>Хранение кроя Массовое производство</vt:lpstr>
      <vt:lpstr>Комплектование деталей изделий Индивидуальное производство</vt:lpstr>
      <vt:lpstr>СПАСИБО ЗА ВНИМАНИЕ!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ХРАНЕНИЯ И КОМПЛЕКТОВАНИЯ КРОЯ</dc:title>
  <dc:creator>Снежана</dc:creator>
  <cp:lastModifiedBy>Снежана</cp:lastModifiedBy>
  <cp:revision>9</cp:revision>
  <dcterms:created xsi:type="dcterms:W3CDTF">2020-12-05T18:11:45Z</dcterms:created>
  <dcterms:modified xsi:type="dcterms:W3CDTF">2020-12-06T12:57:49Z</dcterms:modified>
</cp:coreProperties>
</file>