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9CA5E-90B3-4F4C-BF0B-DF4D0C9969A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2.jpeg"/><Relationship Id="rId3" Type="http://schemas.openxmlformats.org/officeDocument/2006/relationships/image" Target="../media/image20.jpeg"/><Relationship Id="rId7" Type="http://schemas.openxmlformats.org/officeDocument/2006/relationships/image" Target="../media/image25.jpeg"/><Relationship Id="rId12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11" Type="http://schemas.openxmlformats.org/officeDocument/2006/relationships/image" Target="../media/image10.jpeg"/><Relationship Id="rId5" Type="http://schemas.openxmlformats.org/officeDocument/2006/relationships/image" Target="../media/image11.jpeg"/><Relationship Id="rId10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528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Обувь</a:t>
            </a:r>
            <a:endParaRPr lang="ru-RU" sz="5280" dirty="0"/>
          </a:p>
        </p:txBody>
      </p:sp>
      <p:pic>
        <p:nvPicPr>
          <p:cNvPr id="10" name="Содержимое 9" descr="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Два 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abic Typesetting" pitchFamily="66" charset="-78"/>
              </a:rPr>
              <a:t>братца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abic Typesetting" pitchFamily="66" charset="-78"/>
              </a:rPr>
              <a:t>не</a:t>
            </a:r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cs typeface="Arabic Typesetting" pitchFamily="66" charset="-78"/>
              </a:rPr>
              <a:t>могут </a:t>
            </a:r>
            <a:r>
              <a:rPr lang="ru-RU" sz="3600" i="1" dirty="0" smtClean="0">
                <a:solidFill>
                  <a:srgbClr val="00B050"/>
                </a:solidFill>
                <a:cs typeface="Arabic Typesetting" pitchFamily="66" charset="-78"/>
              </a:rPr>
              <a:t>расстаться,</a:t>
            </a:r>
            <a:br>
              <a:rPr lang="ru-RU" sz="3600" i="1" dirty="0" smtClean="0">
                <a:solidFill>
                  <a:srgbClr val="00B050"/>
                </a:solidFill>
                <a:cs typeface="Arabic Typesetting" pitchFamily="66" charset="-78"/>
              </a:rPr>
            </a:br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Ночью 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  <a:cs typeface="Arabic Typesetting" pitchFamily="66" charset="-78"/>
              </a:rPr>
              <a:t>к порогу, </a:t>
            </a:r>
            <a:r>
              <a:rPr lang="ru-RU" sz="3600" i="1" dirty="0" smtClean="0">
                <a:solidFill>
                  <a:srgbClr val="FFC000"/>
                </a:solidFill>
                <a:cs typeface="Arabic Typesetting" pitchFamily="66" charset="-78"/>
              </a:rPr>
              <a:t>утром в дорогу. </a:t>
            </a:r>
            <a:endParaRPr lang="en-US" sz="3600" i="1" dirty="0" smtClean="0">
              <a:solidFill>
                <a:srgbClr val="FFC000"/>
              </a:solidFill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ru-RU" sz="1600" b="1" i="1" dirty="0"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Какое время года?</a:t>
            </a:r>
            <a:endParaRPr lang="ru-RU" dirty="0"/>
          </a:p>
        </p:txBody>
      </p:sp>
      <p:pic>
        <p:nvPicPr>
          <p:cNvPr id="5" name="Содержимое 4" descr="лет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0848"/>
            <a:ext cx="4258816" cy="40324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B050"/>
                </a:solidFill>
              </a:rPr>
              <a:t>Солнце печёт, липа цветёт. </a:t>
            </a:r>
            <a:br>
              <a:rPr lang="ru-RU" sz="4000" i="1" dirty="0" smtClean="0">
                <a:solidFill>
                  <a:srgbClr val="00B050"/>
                </a:solidFill>
              </a:rPr>
            </a:br>
            <a:r>
              <a:rPr lang="ru-RU" sz="4000" i="1" dirty="0" smtClean="0">
                <a:solidFill>
                  <a:srgbClr val="00B050"/>
                </a:solidFill>
              </a:rPr>
              <a:t>Рожь поспевает, когда это бывает? </a:t>
            </a:r>
          </a:p>
          <a:p>
            <a:r>
              <a:rPr lang="ru-RU" sz="4000" b="1" i="1" dirty="0" smtClean="0">
                <a:solidFill>
                  <a:srgbClr val="00B050"/>
                </a:solidFill>
              </a:rPr>
              <a:t>ЛЕТО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Летняя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9847b88189f1d57f1fc2a61e295b17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6673924" cy="49520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Летняя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Сандалии </a:t>
            </a: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Сланцы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Босоножки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3c66087ff575ce77e915999727b19d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2880320" cy="2016224"/>
          </a:xfrm>
          <a:prstGeom prst="rect">
            <a:avLst/>
          </a:prstGeom>
        </p:spPr>
      </p:pic>
      <p:pic>
        <p:nvPicPr>
          <p:cNvPr id="7" name="Рисунок 6" descr="1.jp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76872"/>
            <a:ext cx="2306373" cy="1975793"/>
          </a:xfrm>
          <a:prstGeom prst="rect">
            <a:avLst/>
          </a:prstGeom>
        </p:spPr>
      </p:pic>
      <p:pic>
        <p:nvPicPr>
          <p:cNvPr id="8" name="Рисунок 7" descr="b_b4ea152a86f9881128b8bb935e5d4d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293096"/>
            <a:ext cx="2238177" cy="223817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Части обуви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17198"/>
            <a:ext cx="7787208" cy="47978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76872"/>
            <a:ext cx="2914884" cy="16561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Спортивная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Кроссовки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Чешки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B0F0"/>
                </a:solidFill>
              </a:rPr>
              <a:t>Кеды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Бутсы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ке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204864"/>
            <a:ext cx="3628271" cy="1896309"/>
          </a:xfrm>
          <a:prstGeom prst="rect">
            <a:avLst/>
          </a:prstGeom>
        </p:spPr>
      </p:pic>
      <p:pic>
        <p:nvPicPr>
          <p:cNvPr id="7" name="Рисунок 6" descr="чеш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797152"/>
            <a:ext cx="2343150" cy="1428750"/>
          </a:xfrm>
          <a:prstGeom prst="rect">
            <a:avLst/>
          </a:prstGeom>
        </p:spPr>
      </p:pic>
      <p:pic>
        <p:nvPicPr>
          <p:cNvPr id="8" name="Рисунок 7" descr="бутс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5013176"/>
            <a:ext cx="21907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«Четвертый лишний»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Содержимое 19" descr="i.jpg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62125" y="3148806"/>
            <a:ext cx="1428750" cy="1428750"/>
          </a:xfrm>
        </p:spPr>
      </p:pic>
      <p:sp>
        <p:nvSpPr>
          <p:cNvPr id="12" name="Прямоугольник 11"/>
          <p:cNvSpPr/>
          <p:nvPr/>
        </p:nvSpPr>
        <p:spPr>
          <a:xfrm>
            <a:off x="251520" y="1268760"/>
            <a:ext cx="8640960" cy="15121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996952"/>
            <a:ext cx="8640960" cy="15841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869160"/>
            <a:ext cx="8640960" cy="15841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3c66087ff575ce77e915999727b19d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1944216" cy="1360951"/>
          </a:xfrm>
          <a:prstGeom prst="rect">
            <a:avLst/>
          </a:prstGeom>
        </p:spPr>
      </p:pic>
      <p:pic>
        <p:nvPicPr>
          <p:cNvPr id="18" name="Рисунок 17" descr="43adfdc27d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340768"/>
            <a:ext cx="1944216" cy="1368152"/>
          </a:xfrm>
          <a:prstGeom prst="rect">
            <a:avLst/>
          </a:prstGeom>
        </p:spPr>
      </p:pic>
      <p:pic>
        <p:nvPicPr>
          <p:cNvPr id="19" name="Рисунок 18" descr="sho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1340768"/>
            <a:ext cx="1728192" cy="1440160"/>
          </a:xfrm>
          <a:prstGeom prst="rect">
            <a:avLst/>
          </a:prstGeom>
        </p:spPr>
      </p:pic>
      <p:pic>
        <p:nvPicPr>
          <p:cNvPr id="21" name="Рисунок 20" descr="i.jp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340768"/>
            <a:ext cx="1428750" cy="1284734"/>
          </a:xfrm>
          <a:prstGeom prst="rect">
            <a:avLst/>
          </a:prstGeom>
        </p:spPr>
      </p:pic>
      <p:pic>
        <p:nvPicPr>
          <p:cNvPr id="22" name="Рисунок 21" descr="бутсы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068960"/>
            <a:ext cx="1944216" cy="1428750"/>
          </a:xfrm>
          <a:prstGeom prst="rect">
            <a:avLst/>
          </a:prstGeom>
        </p:spPr>
      </p:pic>
      <p:pic>
        <p:nvPicPr>
          <p:cNvPr id="23" name="Рисунок 22" descr="кед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3068960"/>
            <a:ext cx="2592287" cy="1467759"/>
          </a:xfrm>
          <a:prstGeom prst="rect">
            <a:avLst/>
          </a:prstGeom>
        </p:spPr>
      </p:pic>
      <p:pic>
        <p:nvPicPr>
          <p:cNvPr id="24" name="Рисунок 23" descr="чешки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3068960"/>
            <a:ext cx="2027745" cy="1368152"/>
          </a:xfrm>
          <a:prstGeom prst="rect">
            <a:avLst/>
          </a:prstGeom>
        </p:spPr>
      </p:pic>
      <p:pic>
        <p:nvPicPr>
          <p:cNvPr id="25" name="Рисунок 24" descr="b_b4ea152a86f9881128b8bb935e5d4d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11760" y="3068960"/>
            <a:ext cx="1584176" cy="1440160"/>
          </a:xfrm>
          <a:prstGeom prst="rect">
            <a:avLst/>
          </a:prstGeom>
        </p:spPr>
      </p:pic>
      <p:pic>
        <p:nvPicPr>
          <p:cNvPr id="26" name="Рисунок 25" descr="1.jpg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3568" y="5013176"/>
            <a:ext cx="1514285" cy="1297238"/>
          </a:xfrm>
          <a:prstGeom prst="rect">
            <a:avLst/>
          </a:prstGeom>
        </p:spPr>
      </p:pic>
      <p:pic>
        <p:nvPicPr>
          <p:cNvPr id="27" name="Рисунок 26" descr="105_image_38_on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27784" y="4941168"/>
            <a:ext cx="1296144" cy="1466808"/>
          </a:xfrm>
          <a:prstGeom prst="rect">
            <a:avLst/>
          </a:prstGeom>
        </p:spPr>
      </p:pic>
      <p:pic>
        <p:nvPicPr>
          <p:cNvPr id="28" name="Рисунок 27" descr="9797993150c0181b96638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27984" y="4941168"/>
            <a:ext cx="1512168" cy="1440160"/>
          </a:xfrm>
          <a:prstGeom prst="rect">
            <a:avLst/>
          </a:prstGeom>
        </p:spPr>
      </p:pic>
      <p:pic>
        <p:nvPicPr>
          <p:cNvPr id="29" name="Рисунок 28" descr="валенки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72200" y="4941168"/>
            <a:ext cx="2147734" cy="144394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Отгадай-ка!!!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200000"/>
              </a:lnSpc>
            </a:pPr>
            <a:r>
              <a:rPr lang="ru-RU" sz="4000" b="1" i="1" dirty="0" smtClean="0">
                <a:solidFill>
                  <a:srgbClr val="FF0000"/>
                </a:solidFill>
              </a:rPr>
              <a:t>Отгадай загадку — кто мы: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В ясный день сидим мы дома.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Если дождь — у нас работа: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Топать, шлепать по болотам.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Резиновые сапоги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caring for boots 71168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lnSpc>
                <a:spcPct val="200000"/>
              </a:lnSpc>
            </a:pP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Два брата — арапа,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Ростом — по колено.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Везде с нами гуляют,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Наши ноги защищают.</a:t>
            </a:r>
            <a:endParaRPr lang="ru-RU" sz="4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Сапоги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sho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5400599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Какую обувь носили древние люди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0562" y="1624806"/>
            <a:ext cx="3571875" cy="44767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Привяжешь — пойдут,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Отвяжешь — останутся.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ЛАПТИ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6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Не ботинки, не сапожки,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Очень сильно греют ножки.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 них мы бегаем зимой: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Утром – в школу,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Днём – домой.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Валенки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вален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6032" y="1600200"/>
            <a:ext cx="6731936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Всюду, всюду мы вдвоём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Неразлучные идём.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Мы гуляем по лугам,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По зелёным берегам,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Вниз по лестнице сбегаем,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Вдоль по улице шагаем.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Но чуть ветер на порог,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Остаёмся мы без ног,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А безногим - вот беда! –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Ни туда и ни сюда!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Что ж, полезем под кровать,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Будем там тихонько спать,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А когда вернутся ноги,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Вновь поскачем по дороге.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Детские ботинки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4f6059cae41d2_4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12775"/>
            <a:ext cx="6264696" cy="504056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внимание!!!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Была и такая обувь…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221088"/>
            <a:ext cx="4464496" cy="2083431"/>
          </a:xfrm>
        </p:spPr>
      </p:pic>
      <p:pic>
        <p:nvPicPr>
          <p:cNvPr id="6" name="Содержимое 5" descr="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4303365" cy="2868910"/>
          </a:xfr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628800"/>
            <a:ext cx="4127351" cy="2318737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149080"/>
            <a:ext cx="2952328" cy="22142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Какое время года?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зим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6832"/>
            <a:ext cx="4330824" cy="41044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Кто поляны белит белым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 на стенах пишет мелом,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Шьет пуховые перины,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Разукрасил все витрины?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(ЗИМА)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Зимняя обувь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Ботинки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Валенки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9797993150c0181b96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3672408" cy="3672408"/>
          </a:xfrm>
          <a:prstGeom prst="rect">
            <a:avLst/>
          </a:prstGeom>
        </p:spPr>
      </p:pic>
      <p:pic>
        <p:nvPicPr>
          <p:cNvPr id="8" name="Рисунок 7" descr="вален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80928"/>
            <a:ext cx="4091950" cy="27510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Зимняя обувь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Унты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Сапоги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105_image_38_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276872"/>
            <a:ext cx="2857500" cy="4057650"/>
          </a:xfrm>
          <a:prstGeom prst="rect">
            <a:avLst/>
          </a:prstGeom>
        </p:spPr>
      </p:pic>
      <p:pic>
        <p:nvPicPr>
          <p:cNvPr id="7" name="Рисунок 6" descr="sh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492896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Когда это бывает?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Дни стали короче,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Длинней стали ночи,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Кто скажет, кто знает,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Когда это бывает? (Осень)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r>
              <a:rPr lang="ru-RU" sz="2000" i="1" dirty="0" smtClean="0">
                <a:solidFill>
                  <a:srgbClr val="00B050"/>
                </a:solidFill>
              </a:rPr>
              <a:t>Тает снежок, ожил лужок. </a:t>
            </a:r>
            <a:br>
              <a:rPr lang="ru-RU" sz="2000" i="1" dirty="0" smtClean="0">
                <a:solidFill>
                  <a:srgbClr val="00B050"/>
                </a:solidFill>
              </a:rPr>
            </a:br>
            <a:r>
              <a:rPr lang="ru-RU" sz="2000" i="1" dirty="0" smtClean="0">
                <a:solidFill>
                  <a:srgbClr val="00B050"/>
                </a:solidFill>
              </a:rPr>
              <a:t>День прибывает. Когда это бывает?  (Весна)</a:t>
            </a:r>
            <a:endParaRPr lang="ru-RU" sz="2000" i="1" dirty="0">
              <a:solidFill>
                <a:srgbClr val="00B050"/>
              </a:solidFill>
            </a:endParaRPr>
          </a:p>
        </p:txBody>
      </p:sp>
      <p:pic>
        <p:nvPicPr>
          <p:cNvPr id="8" name="Рисунок 7" descr="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2852936"/>
            <a:ext cx="4412101" cy="3312368"/>
          </a:xfrm>
          <a:prstGeom prst="rect">
            <a:avLst/>
          </a:prstGeom>
        </p:spPr>
      </p:pic>
      <p:pic>
        <p:nvPicPr>
          <p:cNvPr id="9" name="Рисунок 8" descr="вес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556792"/>
            <a:ext cx="4032448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Демисезонная обувь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32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обувь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для весны и осени одновременно)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Сапоги из резины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Ботинки из кожи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caring for boots 7116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840088" cy="3840088"/>
          </a:xfrm>
          <a:prstGeom prst="rect">
            <a:avLst/>
          </a:prstGeom>
        </p:spPr>
      </p:pic>
      <p:pic>
        <p:nvPicPr>
          <p:cNvPr id="6" name="Рисунок 5" descr="tufli-zhenskie-gottikitai-0239-323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247466"/>
            <a:ext cx="4032448" cy="389501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 чего? Какие?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Туфли из замши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Ботинки из джинсы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43adfdc27d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492896"/>
            <a:ext cx="3888432" cy="2948727"/>
          </a:xfrm>
          <a:prstGeom prst="rect">
            <a:avLst/>
          </a:prstGeom>
        </p:spPr>
      </p:pic>
      <p:pic>
        <p:nvPicPr>
          <p:cNvPr id="6" name="Рисунок 5" descr="172c5c5737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780928"/>
            <a:ext cx="3862908" cy="24181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205</Words>
  <Application>Microsoft Office PowerPoint</Application>
  <PresentationFormat>Экран (4:3)</PresentationFormat>
  <Paragraphs>91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Обувь</vt:lpstr>
      <vt:lpstr>Какую обувь носили древние люди</vt:lpstr>
      <vt:lpstr>Была и такая обувь…</vt:lpstr>
      <vt:lpstr>Какое время года?</vt:lpstr>
      <vt:lpstr>Зимняя обувь</vt:lpstr>
      <vt:lpstr>Зимняя обувь</vt:lpstr>
      <vt:lpstr>Когда это бывает?</vt:lpstr>
      <vt:lpstr>Демисезонная обувь  (обувь для весны и осени одновременно)</vt:lpstr>
      <vt:lpstr>Из чего? Какие?</vt:lpstr>
      <vt:lpstr>Какое время года?</vt:lpstr>
      <vt:lpstr>Летняя обувь</vt:lpstr>
      <vt:lpstr>Летняя обувь</vt:lpstr>
      <vt:lpstr>Части обуви</vt:lpstr>
      <vt:lpstr>Спортивная обувь</vt:lpstr>
      <vt:lpstr>«Четвертый лишний»</vt:lpstr>
      <vt:lpstr>Отгадай-ка!!!</vt:lpstr>
      <vt:lpstr>Резиновые сапоги</vt:lpstr>
      <vt:lpstr>Слайд 18</vt:lpstr>
      <vt:lpstr>Сапоги</vt:lpstr>
      <vt:lpstr>Слайд 20</vt:lpstr>
      <vt:lpstr>Валенки</vt:lpstr>
      <vt:lpstr>Слайд 22</vt:lpstr>
      <vt:lpstr>Детские ботинки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Обувь</dc:title>
  <dc:creator>Sergei</dc:creator>
  <cp:lastModifiedBy>User</cp:lastModifiedBy>
  <cp:revision>24</cp:revision>
  <dcterms:created xsi:type="dcterms:W3CDTF">2013-10-27T08:25:55Z</dcterms:created>
  <dcterms:modified xsi:type="dcterms:W3CDTF">2020-11-27T15:33:24Z</dcterms:modified>
</cp:coreProperties>
</file>