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73" r:id="rId13"/>
    <p:sldId id="27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1" d="100"/>
          <a:sy n="61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6952A-9A50-43EF-AF34-2D8EA448CE56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80ABB-4735-453A-AE45-C1658306E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6952A-9A50-43EF-AF34-2D8EA448CE56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80ABB-4735-453A-AE45-C1658306E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6952A-9A50-43EF-AF34-2D8EA448CE56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80ABB-4735-453A-AE45-C1658306E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6952A-9A50-43EF-AF34-2D8EA448CE56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80ABB-4735-453A-AE45-C1658306E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6952A-9A50-43EF-AF34-2D8EA448CE56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80ABB-4735-453A-AE45-C1658306E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6952A-9A50-43EF-AF34-2D8EA448CE56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80ABB-4735-453A-AE45-C1658306E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6952A-9A50-43EF-AF34-2D8EA448CE56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80ABB-4735-453A-AE45-C1658306E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6952A-9A50-43EF-AF34-2D8EA448CE56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80ABB-4735-453A-AE45-C1658306E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6952A-9A50-43EF-AF34-2D8EA448CE56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80ABB-4735-453A-AE45-C1658306E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6952A-9A50-43EF-AF34-2D8EA448CE56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80ABB-4735-453A-AE45-C1658306E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6952A-9A50-43EF-AF34-2D8EA448CE56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80ABB-4735-453A-AE45-C1658306E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6952A-9A50-43EF-AF34-2D8EA448CE56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80ABB-4735-453A-AE45-C1658306ED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ПРОЕКТ НАСЕКОМЫЕ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642918"/>
            <a:ext cx="55721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Групповой краткосрочный проект в младшей группе №3 «Удивительные насекомые»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4357694"/>
            <a:ext cx="30003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Выполнила: воспитатель :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Ксенофонтова Марина Николаевна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ПРОЕКТ НАСЕКОМЫЕ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728" y="642918"/>
            <a:ext cx="671517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Третий этап – подведение итогов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• Анализ проведенной работы, соотнесение результата с поставленными целями.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ользователь\Desktop\ПРОЕКТ НАСЕКОМЫЕ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500042"/>
            <a:ext cx="8358214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800" b="1" dirty="0" smtClean="0"/>
              <a:t>            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Реализация проекта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Наблюдение «За насекомыми»;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-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Организовать наблюдение за насекомыми предложить детям назвать знакомых насекомых, сравнить их по внешнему виду.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-Развивать наблюдательность, интерес к окружающей природе.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-Обучать детей выявлять особенности передвижения различных насекомых, учить рассказывать о том, что делают насекомые.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воспитывать заботливое отношение к насекомым.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Пользователь\Desktop\ПРОЕКТ НАСЕКОМЫЕ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500034" y="857232"/>
            <a:ext cx="8286809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Полученные результаты: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у детей появилось желание общаться с природой, 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дети научились понимать необходимость бережного отношения к природе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появилось желание получить больше информации о насекомых.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Пользователь\Desktop\ПРОЕКТ НАСЕКОМЫЕ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14547" y="2285992"/>
            <a:ext cx="5143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Пользователь\Desktop\ПРОЕКТ НАСЕКОМЫЕ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57290" y="357166"/>
            <a:ext cx="664373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Актуальность: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 летний период времени дети проводят большой отрезок времени на прогулке. Большой интерес они проявляют к насекомым, им интересно наблюдать за ними. В ходе наблюдения и бесед было выяснено, что дети очень мало знают о насекомых: название, пользу или вред они приносят, зачем нужны. Дети боятся безобидных насекомых, некоторые от страха убегают, у кого-то возникает желание их раздавить. Участие детей в проекте позволит сформировать представление о насекомых, будет способствовать развитию творческих и поисковых способностей.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Пользователь\Desktop\ПРОЕКТ НАСЕКОМЫЕ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14546" y="928670"/>
            <a:ext cx="564358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Вид проекта: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познавательно -исследовательский, краткосрочный. </a:t>
            </a: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Продолжительность проекта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 недели. 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 проекта: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сформировать у детей представления о насекомых.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Пользователь\Desktop\ПРОЕКТ НАСЕКОМЫЕ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1857356" y="642918"/>
            <a:ext cx="6715172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проекта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Формировать реалистическое представление об окружающей нас природе, желание стать другом природы, беречь и охранять ее.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Формировать у детей элементарные представления о насекомых (бабочка, муравей, жук, пчела, кузнечик),  способах передвижения.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Воспитывать бережное отношение к живому.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Развивать эмоциональную отзывчивость.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ПРОЕКТ НАСЕКОМЫЕ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357290" y="1"/>
            <a:ext cx="7286676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Ожидаемый результат: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дети знают и называют насекомых (бабочка, муравей, пчела, кузнечик , божья коровка, муха);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имеют простейшие представления о некоторых особенностях внешнего вида (форма тела, количество ног, наличие крыльев), способах передвижения (прыгает, летает, бегает).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находят сходства и различия;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владеют обобщающим понятием «насекомые»;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Будет сформировано положительное отношение к природе.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ПРОЕКТ НАСЕКОМЫЕ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14480" y="714357"/>
            <a:ext cx="64294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Сотрудничество с родителями в проекте: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1.Чтение с детьми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загадок, стихов о насекомых.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2.Изготовление макета в группе «Полянка с насекомыми»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3.Фотовыставка «Такие разные насекомые» 4.Альбом «Насекомые»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5. Консультации «Безопасная прогулка на природе», «Первая помощь при укусах насекомых»;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7.Домашний просмотр мультфильмов о насекомых на усмотрение родителей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ользователь\Desktop\ПРОЕКТ НАСЕКОМЫЕ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57290" y="428605"/>
            <a:ext cx="7358114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Этапы реализации проекта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Первый этап: Организационный 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Составление поэтапного плана работы, анализ проблемы: что уже есть и что нужно сделать;                                                                                    - Подготовка развивающей среды. -Подбор детской художественной детской литературы;                                                           -- Беседа с родителями о подборе тематической литературы.                                               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Подбор необходимого оборудования и пособий для практического обогащения проекта, целенаправленности, систематизации образовательного процесса;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ПРОЕКТ НАСЕКОМЫЕ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71604" y="785794"/>
            <a:ext cx="7215238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Второй  этап – реализация.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• Рассматривание иллюстраций, фотографий насекомых, беседы.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• Исследовательская деятельность 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(наблюдение за насекомыми на прогулке)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• Чтение художественной 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литературы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«Как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муравьишка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домой спешил»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В. Бианки, К. Чуковский 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«Муха-Цокотуха»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В.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Сутеев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«Под грибом»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А.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«Комары»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• Разучивание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 стихотворений, отгадывание загадок по теме.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ПРОЕКТ НАСЕКОМЫЕ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42976" y="357167"/>
            <a:ext cx="757242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• Пальчиковые игры.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• Прослушивание песен Ю.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Энтин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«Бабочка капустница», С. Козлов «Маленький кузнечик».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• Дидактические игры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 «Угости насекомое», «На лугу», «Помоги бабочке найти свой цветок», «Угадай, про кого я говорю», «Кто лишний?»,  «Укрась бабочку, гусеницу» (разноцветные пробочки),  «Чья бабочка дальше улетит».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1485</TotalTime>
  <Words>311</Words>
  <Application>Microsoft Office PowerPoint</Application>
  <PresentationFormat>Экран (4:3)</PresentationFormat>
  <Paragraphs>40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ксенофонтова</dc:creator>
  <cp:lastModifiedBy>RePack by SPecialiST</cp:lastModifiedBy>
  <cp:revision>29</cp:revision>
  <dcterms:created xsi:type="dcterms:W3CDTF">2019-07-04T09:23:21Z</dcterms:created>
  <dcterms:modified xsi:type="dcterms:W3CDTF">2020-12-06T18:58:17Z</dcterms:modified>
</cp:coreProperties>
</file>