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65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AB5D7-D155-46E7-982E-5B6442FAB8CE}" type="datetimeFigureOut">
              <a:rPr lang="ru-RU" smtClean="0"/>
              <a:pPr/>
              <a:t>07.06.2018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D3A88-1C20-45D8-9615-8D12103256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328614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дополнительной образовательной программы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Театральные ступеньки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Галиева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Наталья Васильевна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hovrashok.com.ua/images/Dec/01/52b1fbec21eab57e748197ded48293da/mini_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571876"/>
            <a:ext cx="464347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Театрализованная деятельность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это самый распространенный вид детского творчества. Она близка и понятна ребенку, глубоко лежит в его природе и находит свое отражение стихийно, потому что связана с игрой. Всякую свою выдумку, впечатление из окружающей жизни ребенку хочется воплотить в живые образы и действия. Входя в образ, он играет любые роли, стараясь подражать тому, что видел, и что его заинтересовало, и, получая огромное эмоциональное наслаждение. Занятия театральной деятельностью помогают развить интересы и способности ребенка; способствуют общему развитию; проявлению любознательности, стремления к познанию нового, усвоению новой информации и новых способов действия, развитию ассоциативного мышления; настойчивости, целеустремленности проявлению общего интеллекта, эмоций при проигрывании ролей.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программы.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творческих способностей и речевого развития детей посредством театрализованной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buratino33.rusedu.net/gallery/1566/Buratino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786058"/>
            <a:ext cx="314327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Общие программные задачи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>
            <a:normAutofit fontScale="25000" lnSpcReduction="20000"/>
          </a:bodyPr>
          <a:lstStyle/>
          <a:p>
            <a:pPr algn="just" fontAlgn="base">
              <a:buNone/>
            </a:pP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Ознакомить 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детей с различными видами театров (кукольный, драматический, музыкальный, детский, театр зверей и др.).</a:t>
            </a:r>
          </a:p>
          <a:p>
            <a:pPr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Приобщить детей к театральной культуре, обогатить их театральный опыт: знания детей о театре, его истории, устройстве, театральных профессиях, костюмах, атрибутах, театральной терминологии, театрах г. Нижневартовск.</a:t>
            </a:r>
          </a:p>
          <a:p>
            <a:pPr lvl="0"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Обучить детей приемам манипуляции в кукольных театрах различных видов.</a:t>
            </a:r>
          </a:p>
          <a:p>
            <a:pPr lvl="0"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Формировать умение свободно чувствовать себя на сцене.</a:t>
            </a:r>
          </a:p>
          <a:p>
            <a:pPr lvl="0"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Учить импровизировать игры - драматизации на темы знакомых сказок</a:t>
            </a:r>
          </a:p>
          <a:p>
            <a:pPr algn="just" fontAlgn="base"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2.Развивающие: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Развивать 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интерес к театрализованной игре, желание попробовать себя в разных ролях;</a:t>
            </a:r>
          </a:p>
          <a:p>
            <a:pPr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Развивать память</a:t>
            </a: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внимание, воображение, фантазию;</a:t>
            </a:r>
          </a:p>
          <a:p>
            <a:pPr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Формировать умение выстраивать линию поведения в роли, используя атрибуты, детали костюмов, маски;</a:t>
            </a:r>
          </a:p>
          <a:p>
            <a:pPr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Развивать речь у детей и корректировать ее нарушения через театрализованную деятельность;</a:t>
            </a:r>
          </a:p>
          <a:p>
            <a:pPr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Создать условия для совместной театрализованной деятельности детей и взрослых (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постановка совместных 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сценок, этюдов, небольших спектаклей, с участием детей, родителей, сотрудников ДОУ), организация выступлений детей старших групп перед младшими и пр.</a:t>
            </a:r>
          </a:p>
          <a:p>
            <a:pPr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Развивать интонационно-речевую выразительность, побуждать к импровизации средствами мимики, выразительных движений и интонации.</a:t>
            </a:r>
          </a:p>
          <a:p>
            <a:pPr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Развивать желание выступать перед родителями.</a:t>
            </a:r>
          </a:p>
          <a:p>
            <a:pPr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Развивать психические процессы: память, восприятие, внимание, мышление, фантазию, воображение детей.</a:t>
            </a:r>
          </a:p>
          <a:p>
            <a:pPr algn="just" fontAlgn="base">
              <a:buNone/>
            </a:pP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Создать 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условия для развития творческой активности детей, участвующих в театрализованной деятельности, а также поэтапного освоения детьми различных видов творчества.</a:t>
            </a:r>
          </a:p>
          <a:p>
            <a:pPr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Воспитывать артистические качества, способствовать раскрытию творческого потенциала;</a:t>
            </a:r>
          </a:p>
          <a:p>
            <a:pPr algn="just" fontAlgn="base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Воспитание аккуратности старательности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Воспитание коммуникативных способностей детей.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Кукольный театр «Теремок»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DCIM\104MSDCF\DSC012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099" y="2471716"/>
            <a:ext cx="3143273" cy="2357455"/>
          </a:xfrm>
          <a:prstGeom prst="rect">
            <a:avLst/>
          </a:prstGeom>
          <a:noFill/>
        </p:spPr>
      </p:pic>
      <p:pic>
        <p:nvPicPr>
          <p:cNvPr id="1027" name="Picture 3" descr="D:\DCIM\104MSDCF\DSC012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9" y="2520889"/>
            <a:ext cx="3071834" cy="23035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Игровые сценки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DCIM\104MSDCF\DSC012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1"/>
            <a:ext cx="3017309" cy="2262982"/>
          </a:xfrm>
          <a:prstGeom prst="rect">
            <a:avLst/>
          </a:prstGeom>
          <a:noFill/>
        </p:spPr>
      </p:pic>
      <p:pic>
        <p:nvPicPr>
          <p:cNvPr id="2051" name="Picture 3" descr="D:\DCIM\104MSDCF\DSC012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3590" y="3571876"/>
            <a:ext cx="3194548" cy="2395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416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дополнительной образовательной программы «Театральные ступеньки»  Воспитатель: Галиева Наталья Васильевна </vt:lpstr>
      <vt:lpstr>Слайд 2</vt:lpstr>
      <vt:lpstr>Слайд 3</vt:lpstr>
      <vt:lpstr>Общие программные задачи</vt:lpstr>
      <vt:lpstr>Кукольный театр «Теремок»</vt:lpstr>
      <vt:lpstr>Игровые сценки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ДПОУ по развитию театральных способностей у детей старшего возраста «Театральные ступеньки»</dc:title>
  <dc:creator>user</dc:creator>
  <cp:lastModifiedBy>user</cp:lastModifiedBy>
  <cp:revision>7</cp:revision>
  <dcterms:created xsi:type="dcterms:W3CDTF">2018-06-07T15:07:59Z</dcterms:created>
  <dcterms:modified xsi:type="dcterms:W3CDTF">2018-06-07T16:10:37Z</dcterms:modified>
</cp:coreProperties>
</file>