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A5E19-2AD2-44FB-8CB7-BF382A6CF8F4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77BD4-4A32-437F-AFF8-42592F63C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1538" y="2365054"/>
            <a:ext cx="65722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Речевое развитие детей раннего возраста,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игровую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деятельность»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1882575"/>
            <a:ext cx="63367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67544" y="2795907"/>
            <a:ext cx="82089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059832" y="2564904"/>
            <a:ext cx="1404156" cy="845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572000" y="2564904"/>
            <a:ext cx="1584176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475656" y="2204864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Компоненты развития речи дошкольников </a:t>
            </a:r>
            <a:endParaRPr lang="ru-RU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323528" y="3717032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Развивающая речевая среда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-способствовать развитию речи, как средства общения со сверстниками и взрослыми;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88024" y="3717032"/>
            <a:ext cx="417646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Формирование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задача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-развивать умение детей по словесному указанию педагога находить предметы по цвету;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трелка вниз 37"/>
          <p:cNvSpPr/>
          <p:nvPr/>
        </p:nvSpPr>
        <p:spPr>
          <a:xfrm>
            <a:off x="6732240" y="4149080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2339752" y="4149080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32002" y="74711"/>
            <a:ext cx="679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232003" y="74711"/>
            <a:ext cx="6799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23528" y="1802008"/>
            <a:ext cx="8064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Разноцветная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рыбалка»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Пользователь\Desktop\WhatsApp Image 2020-11-25 at 19.55.55 (3).jpeg"/>
          <p:cNvPicPr>
            <a:picLocks noChangeAspect="1" noChangeArrowheads="1"/>
          </p:cNvPicPr>
          <p:nvPr/>
        </p:nvPicPr>
        <p:blipFill>
          <a:blip r:embed="rId3" cstate="print"/>
          <a:srcRect l="3271" t="10175" r="1881" b="14238"/>
          <a:stretch>
            <a:fillRect/>
          </a:stretch>
        </p:blipFill>
        <p:spPr bwMode="auto">
          <a:xfrm>
            <a:off x="1979712" y="2636912"/>
            <a:ext cx="4578047" cy="288032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07504" y="5690471"/>
            <a:ext cx="88569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Игровой материал: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пластмассовая емкость, оформленная под аквариум с небольшим количеством  воды;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рыбки изготовлены из крышек и цветной проволоки;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-удочки из бросового материала (трубочки или палочки, нитки и крючки);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00100" y="2210177"/>
            <a:ext cx="73581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предлагает  детям сходить на рыбалку и поймать рыбок.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детьми обговариваем, что нужно для рыбалки, где живут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рыбки.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Пользователь\Desktop\photo_2020-11-24_17-46-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143248"/>
            <a:ext cx="3643514" cy="3433743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photo_2020-11-24_17-46-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143248"/>
            <a:ext cx="3571900" cy="3431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071678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Пользователь\Desktop\photo_2020-11-24_17-46-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780928"/>
            <a:ext cx="4572032" cy="3857652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853540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512" y="1989856"/>
            <a:ext cx="8640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проговариваем, какого цвета на столе лежат тарелочки и им   предоставляется возможность самостоятельно выбрать тарелочку любого цвета.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2000241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9458" name="Picture 2" descr="C:\Users\Пользователь\Desktop\photo_2020-11-24_17-46-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2936"/>
            <a:ext cx="3782224" cy="3697753"/>
          </a:xfrm>
          <a:prstGeom prst="rect">
            <a:avLst/>
          </a:prstGeom>
          <a:noFill/>
        </p:spPr>
      </p:pic>
      <p:pic>
        <p:nvPicPr>
          <p:cNvPr id="19459" name="Picture 3" descr="C:\Users\Пользователь\Desktop\photo_2020-11-24_17-46-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52936"/>
            <a:ext cx="3960440" cy="3719336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043608" y="2122299"/>
            <a:ext cx="64807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вылавливает рыбок определенного цвета и кладет на тарелочку.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71538" y="1887012"/>
            <a:ext cx="72152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игры, педагог помогает детям отвечать на простейшие вопросы («Кто это?, «Что ты делаешь?, « Какого   цвета рыбка?), тем самым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развивается связная речь.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C:\Users\Пользователь\Desktop\photo_2020-11-24_17-46-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3786214" cy="3428977"/>
          </a:xfrm>
          <a:prstGeom prst="rect">
            <a:avLst/>
          </a:prstGeom>
          <a:noFill/>
        </p:spPr>
      </p:pic>
      <p:pic>
        <p:nvPicPr>
          <p:cNvPr id="20485" name="Picture 5" descr="C:\Users\Пользователь\Desktop\photo_2020-11-24_17-46-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40968"/>
            <a:ext cx="421956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99592" y="1949942"/>
            <a:ext cx="7272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 желанию ловят любую рыбку, а затем пойманную рыбку определенного цвета кладут в соответствующую тарелочку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Пользователь\Desktop\WhatsApp Image 2020-11-25 at 19.55.5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852936"/>
            <a:ext cx="4012704" cy="3384376"/>
          </a:xfrm>
          <a:prstGeom prst="rect">
            <a:avLst/>
          </a:prstGeom>
          <a:noFill/>
        </p:spPr>
      </p:pic>
      <p:pic>
        <p:nvPicPr>
          <p:cNvPr id="20483" name="Picture 3" descr="C:\Users\Пользователь\Desktop\WhatsApp Image 2020-11-25 at 19.55.55 (2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852936"/>
            <a:ext cx="4012703" cy="3386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900igr.net/up/datai/257188/0034-06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43608" y="2369951"/>
            <a:ext cx="698477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«Игра обладает уникальными возможностями для развития речи детей.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развивается и активизируется в игре, а сама игра развивается под влиянием развития речи»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238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21</cp:revision>
  <dcterms:created xsi:type="dcterms:W3CDTF">2020-11-21T14:09:42Z</dcterms:created>
  <dcterms:modified xsi:type="dcterms:W3CDTF">2020-11-25T17:58:55Z</dcterms:modified>
</cp:coreProperties>
</file>