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5" r:id="rId4"/>
    <p:sldId id="264" r:id="rId5"/>
    <p:sldId id="266" r:id="rId6"/>
    <p:sldId id="269" r:id="rId7"/>
    <p:sldId id="270" r:id="rId8"/>
    <p:sldId id="273" r:id="rId9"/>
    <p:sldId id="272" r:id="rId10"/>
    <p:sldId id="275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3836"/>
    <a:srgbClr val="D0F9FE"/>
    <a:srgbClr val="D4FED2"/>
    <a:srgbClr val="F7F7F7"/>
    <a:srgbClr val="905EAE"/>
    <a:srgbClr val="7A6AA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74" autoAdjust="0"/>
    <p:restoredTop sz="94660"/>
  </p:normalViewPr>
  <p:slideViewPr>
    <p:cSldViewPr>
      <p:cViewPr varScale="1">
        <p:scale>
          <a:sx n="104" d="100"/>
          <a:sy n="104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FAFA8E-DFF6-4C99-9848-9A5740ECB7E5}" type="doc">
      <dgm:prSet loTypeId="urn:microsoft.com/office/officeart/2005/8/layout/radial4" loCatId="relationship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EAD898C-DFA4-4BDD-86E0-D58AE8141335}">
      <dgm:prSet phldrT="[Текст]" custT="1"/>
      <dgm:spPr/>
      <dgm:t>
        <a:bodyPr/>
        <a:lstStyle/>
        <a:p>
          <a:pPr>
            <a:lnSpc>
              <a:spcPct val="80000"/>
            </a:lnSpc>
          </a:pPr>
          <a:r>
            <a:rPr lang="ru-RU" sz="2400" dirty="0" smtClean="0">
              <a:latin typeface="Comic Sans MS" panose="030F0702030302020204" pitchFamily="66" charset="0"/>
            </a:rPr>
            <a:t>Система наук о животных -  ЗООЛОГИЯ</a:t>
          </a:r>
          <a:endParaRPr lang="ru-RU" sz="2400" dirty="0">
            <a:latin typeface="Comic Sans MS" panose="030F0702030302020204" pitchFamily="66" charset="0"/>
          </a:endParaRPr>
        </a:p>
      </dgm:t>
    </dgm:pt>
    <dgm:pt modelId="{2C879FD1-BDCC-4813-9B4F-CA04C1355EA1}" type="parTrans" cxnId="{048D3A7E-3941-4C94-B3B2-B06C6FEF90F4}">
      <dgm:prSet/>
      <dgm:spPr/>
      <dgm:t>
        <a:bodyPr/>
        <a:lstStyle/>
        <a:p>
          <a:endParaRPr lang="ru-RU"/>
        </a:p>
      </dgm:t>
    </dgm:pt>
    <dgm:pt modelId="{8C94DE2A-3636-41C2-B892-3E962DCAEB19}" type="sibTrans" cxnId="{048D3A7E-3941-4C94-B3B2-B06C6FEF90F4}">
      <dgm:prSet/>
      <dgm:spPr/>
      <dgm:t>
        <a:bodyPr/>
        <a:lstStyle/>
        <a:p>
          <a:endParaRPr lang="ru-RU"/>
        </a:p>
      </dgm:t>
    </dgm:pt>
    <dgm:pt modelId="{4A386625-466A-4E47-905E-D272FDF1174D}">
      <dgm:prSet phldrT="[Текст]" custT="1"/>
      <dgm:spPr/>
      <dgm:t>
        <a:bodyPr/>
        <a:lstStyle/>
        <a:p>
          <a:r>
            <a:rPr lang="ru-RU" sz="2400" dirty="0" smtClean="0">
              <a:latin typeface="Comic Sans MS" panose="030F0702030302020204" pitchFamily="66" charset="0"/>
            </a:rPr>
            <a:t>палеонтология</a:t>
          </a:r>
          <a:endParaRPr lang="ru-RU" sz="2400" dirty="0">
            <a:latin typeface="Comic Sans MS" panose="030F0702030302020204" pitchFamily="66" charset="0"/>
          </a:endParaRPr>
        </a:p>
      </dgm:t>
    </dgm:pt>
    <dgm:pt modelId="{577BD575-0AD0-415E-B02D-5FF0F50BDF79}" type="parTrans" cxnId="{FD395C88-A654-4E01-BCEE-CE6846D06C5D}">
      <dgm:prSet/>
      <dgm:spPr/>
      <dgm:t>
        <a:bodyPr/>
        <a:lstStyle/>
        <a:p>
          <a:endParaRPr lang="ru-RU"/>
        </a:p>
      </dgm:t>
    </dgm:pt>
    <dgm:pt modelId="{2F8A9971-8013-4907-9E1A-3E72646E68E1}" type="sibTrans" cxnId="{FD395C88-A654-4E01-BCEE-CE6846D06C5D}">
      <dgm:prSet/>
      <dgm:spPr/>
      <dgm:t>
        <a:bodyPr/>
        <a:lstStyle/>
        <a:p>
          <a:endParaRPr lang="ru-RU"/>
        </a:p>
      </dgm:t>
    </dgm:pt>
    <dgm:pt modelId="{DE861E44-CC6E-46AE-BDFC-9740C5D9FE2E}">
      <dgm:prSet phldrT="[Текст]"/>
      <dgm:spPr/>
      <dgm:t>
        <a:bodyPr/>
        <a:lstStyle/>
        <a:p>
          <a:r>
            <a:rPr lang="ru-RU" dirty="0" smtClean="0">
              <a:latin typeface="Comic Sans MS" panose="030F0702030302020204" pitchFamily="66" charset="0"/>
            </a:rPr>
            <a:t>морфология</a:t>
          </a:r>
          <a:endParaRPr lang="ru-RU" dirty="0">
            <a:latin typeface="Comic Sans MS" panose="030F0702030302020204" pitchFamily="66" charset="0"/>
          </a:endParaRPr>
        </a:p>
      </dgm:t>
    </dgm:pt>
    <dgm:pt modelId="{E52996EA-EC1E-4ECD-ACB4-502AE454C628}" type="parTrans" cxnId="{8BB92584-3B09-4CCF-AEEB-1C5CA153A85C}">
      <dgm:prSet/>
      <dgm:spPr/>
      <dgm:t>
        <a:bodyPr/>
        <a:lstStyle/>
        <a:p>
          <a:endParaRPr lang="ru-RU"/>
        </a:p>
      </dgm:t>
    </dgm:pt>
    <dgm:pt modelId="{0D636E58-5F01-4CB9-8363-620505122098}" type="sibTrans" cxnId="{8BB92584-3B09-4CCF-AEEB-1C5CA153A85C}">
      <dgm:prSet/>
      <dgm:spPr/>
      <dgm:t>
        <a:bodyPr/>
        <a:lstStyle/>
        <a:p>
          <a:endParaRPr lang="ru-RU"/>
        </a:p>
      </dgm:t>
    </dgm:pt>
    <dgm:pt modelId="{43743695-6131-41EC-923D-271A14315A29}">
      <dgm:prSet phldrT="[Текст]" custT="1"/>
      <dgm:spPr/>
      <dgm:t>
        <a:bodyPr/>
        <a:lstStyle/>
        <a:p>
          <a:r>
            <a:rPr lang="ru-RU" sz="2800" dirty="0" smtClean="0">
              <a:latin typeface="Comic Sans MS" panose="030F0702030302020204" pitchFamily="66" charset="0"/>
            </a:rPr>
            <a:t>анатомия</a:t>
          </a:r>
          <a:endParaRPr lang="ru-RU" sz="2800" dirty="0">
            <a:latin typeface="Comic Sans MS" panose="030F0702030302020204" pitchFamily="66" charset="0"/>
          </a:endParaRPr>
        </a:p>
      </dgm:t>
    </dgm:pt>
    <dgm:pt modelId="{8B1DD55E-B858-4DE3-ACAC-1BA4B3D13CCC}" type="parTrans" cxnId="{41D41ADE-8592-4EF6-9AC8-4E1E2F6411D4}">
      <dgm:prSet/>
      <dgm:spPr/>
      <dgm:t>
        <a:bodyPr/>
        <a:lstStyle/>
        <a:p>
          <a:endParaRPr lang="ru-RU"/>
        </a:p>
      </dgm:t>
    </dgm:pt>
    <dgm:pt modelId="{6FE4C50A-F42B-40D3-BDE7-CD31FB1BFBD8}" type="sibTrans" cxnId="{41D41ADE-8592-4EF6-9AC8-4E1E2F6411D4}">
      <dgm:prSet/>
      <dgm:spPr/>
      <dgm:t>
        <a:bodyPr/>
        <a:lstStyle/>
        <a:p>
          <a:endParaRPr lang="ru-RU"/>
        </a:p>
      </dgm:t>
    </dgm:pt>
    <dgm:pt modelId="{F87F3BEF-3265-458A-ACDB-33362DD8B596}">
      <dgm:prSet custT="1"/>
      <dgm:spPr>
        <a:solidFill>
          <a:srgbClr val="002060"/>
        </a:solidFill>
      </dgm:spPr>
      <dgm:t>
        <a:bodyPr/>
        <a:lstStyle/>
        <a:p>
          <a:r>
            <a:rPr lang="ru-RU" sz="2800" dirty="0" smtClean="0">
              <a:latin typeface="Comic Sans MS" panose="030F0702030302020204" pitchFamily="66" charset="0"/>
            </a:rPr>
            <a:t>экология</a:t>
          </a:r>
          <a:endParaRPr lang="ru-RU" sz="2800" dirty="0">
            <a:latin typeface="Comic Sans MS" panose="030F0702030302020204" pitchFamily="66" charset="0"/>
          </a:endParaRPr>
        </a:p>
      </dgm:t>
    </dgm:pt>
    <dgm:pt modelId="{FD6A385C-C6A6-4B3B-924B-0D19A70DACF9}" type="parTrans" cxnId="{356C6312-04F4-4806-A638-D55B71512692}">
      <dgm:prSet/>
      <dgm:spPr>
        <a:solidFill>
          <a:srgbClr val="002060"/>
        </a:solidFill>
      </dgm:spPr>
      <dgm:t>
        <a:bodyPr/>
        <a:lstStyle/>
        <a:p>
          <a:endParaRPr lang="ru-RU"/>
        </a:p>
      </dgm:t>
    </dgm:pt>
    <dgm:pt modelId="{1E5E3CF2-422E-42AF-B051-778EB6614E9B}" type="sibTrans" cxnId="{356C6312-04F4-4806-A638-D55B71512692}">
      <dgm:prSet/>
      <dgm:spPr/>
      <dgm:t>
        <a:bodyPr/>
        <a:lstStyle/>
        <a:p>
          <a:endParaRPr lang="ru-RU"/>
        </a:p>
      </dgm:t>
    </dgm:pt>
    <dgm:pt modelId="{F54CA8AA-AAAA-4EB4-B23D-2783A9D1C675}">
      <dgm:prSet custT="1"/>
      <dgm:spPr>
        <a:solidFill>
          <a:srgbClr val="00B050"/>
        </a:solidFill>
      </dgm:spPr>
      <dgm:t>
        <a:bodyPr/>
        <a:lstStyle/>
        <a:p>
          <a:r>
            <a:rPr lang="ru-RU" sz="2800" dirty="0" smtClean="0">
              <a:latin typeface="Comic Sans MS" panose="030F0702030302020204" pitchFamily="66" charset="0"/>
            </a:rPr>
            <a:t>этология</a:t>
          </a:r>
          <a:endParaRPr lang="ru-RU" sz="2800" dirty="0">
            <a:latin typeface="Comic Sans MS" panose="030F0702030302020204" pitchFamily="66" charset="0"/>
          </a:endParaRPr>
        </a:p>
      </dgm:t>
    </dgm:pt>
    <dgm:pt modelId="{DCCCEE7F-F882-448A-AA1C-36ED9506FD9D}" type="parTrans" cxnId="{8019F60E-2F84-4B97-AD25-85166CAA5EC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1226EA6B-40A7-4482-848E-612188708665}" type="sibTrans" cxnId="{8019F60E-2F84-4B97-AD25-85166CAA5EC1}">
      <dgm:prSet/>
      <dgm:spPr/>
      <dgm:t>
        <a:bodyPr/>
        <a:lstStyle/>
        <a:p>
          <a:endParaRPr lang="ru-RU"/>
        </a:p>
      </dgm:t>
    </dgm:pt>
    <dgm:pt modelId="{B9559B9E-A47D-49F7-B673-096CB34148CF}">
      <dgm:prSet phldrT="[Текст]" custT="1"/>
      <dgm:spPr/>
      <dgm:t>
        <a:bodyPr/>
        <a:lstStyle/>
        <a:p>
          <a:r>
            <a:rPr lang="ru-RU" sz="2400" dirty="0" smtClean="0">
              <a:latin typeface="Comic Sans MS" panose="030F0702030302020204" pitchFamily="66" charset="0"/>
            </a:rPr>
            <a:t>физиология</a:t>
          </a:r>
          <a:endParaRPr lang="ru-RU" sz="2400" dirty="0">
            <a:latin typeface="Comic Sans MS" panose="030F0702030302020204" pitchFamily="66" charset="0"/>
          </a:endParaRPr>
        </a:p>
      </dgm:t>
    </dgm:pt>
    <dgm:pt modelId="{898C6D75-2ECC-4D87-938B-74AC7AAAB2D6}" type="parTrans" cxnId="{5B786FC3-6919-4050-A34F-E3EE5331DD25}">
      <dgm:prSet/>
      <dgm:spPr/>
      <dgm:t>
        <a:bodyPr/>
        <a:lstStyle/>
        <a:p>
          <a:endParaRPr lang="ru-RU"/>
        </a:p>
      </dgm:t>
    </dgm:pt>
    <dgm:pt modelId="{81C903D5-1B19-43D6-AB64-CBAAAC5FD915}" type="sibTrans" cxnId="{5B786FC3-6919-4050-A34F-E3EE5331DD25}">
      <dgm:prSet/>
      <dgm:spPr/>
      <dgm:t>
        <a:bodyPr/>
        <a:lstStyle/>
        <a:p>
          <a:endParaRPr lang="ru-RU"/>
        </a:p>
      </dgm:t>
    </dgm:pt>
    <dgm:pt modelId="{88223945-FF09-4D39-854A-8BB7991F0A47}">
      <dgm:prSet phldrT="[Текст]" custT="1"/>
      <dgm:spPr/>
      <dgm:t>
        <a:bodyPr/>
        <a:lstStyle/>
        <a:p>
          <a:r>
            <a:rPr lang="ru-RU" sz="2400" dirty="0" smtClean="0">
              <a:latin typeface="Comic Sans MS" panose="030F0702030302020204" pitchFamily="66" charset="0"/>
            </a:rPr>
            <a:t>систематика</a:t>
          </a:r>
          <a:endParaRPr lang="ru-RU" sz="2400" dirty="0">
            <a:latin typeface="Comic Sans MS" panose="030F0702030302020204" pitchFamily="66" charset="0"/>
          </a:endParaRPr>
        </a:p>
      </dgm:t>
    </dgm:pt>
    <dgm:pt modelId="{7519A43A-1431-4CA8-989C-C65BE6521D59}" type="parTrans" cxnId="{53F00690-3922-47DB-818C-B498836E0E64}">
      <dgm:prSet/>
      <dgm:spPr/>
      <dgm:t>
        <a:bodyPr/>
        <a:lstStyle/>
        <a:p>
          <a:endParaRPr lang="ru-RU"/>
        </a:p>
      </dgm:t>
    </dgm:pt>
    <dgm:pt modelId="{13621E96-4360-45DA-941A-DE89863B1C3F}" type="sibTrans" cxnId="{53F00690-3922-47DB-818C-B498836E0E64}">
      <dgm:prSet/>
      <dgm:spPr/>
      <dgm:t>
        <a:bodyPr/>
        <a:lstStyle/>
        <a:p>
          <a:endParaRPr lang="ru-RU"/>
        </a:p>
      </dgm:t>
    </dgm:pt>
    <dgm:pt modelId="{97659303-6573-49E3-A80F-B46EF9150783}" type="pres">
      <dgm:prSet presAssocID="{4BFAFA8E-DFF6-4C99-9848-9A5740ECB7E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6EDFEC-7671-4E2A-8A2F-E88BAA10480E}" type="pres">
      <dgm:prSet presAssocID="{4EAD898C-DFA4-4BDD-86E0-D58AE8141335}" presName="centerShape" presStyleLbl="node0" presStyleIdx="0" presStyleCnt="1" custScaleX="133510" custScaleY="136573"/>
      <dgm:spPr/>
      <dgm:t>
        <a:bodyPr/>
        <a:lstStyle/>
        <a:p>
          <a:endParaRPr lang="ru-RU"/>
        </a:p>
      </dgm:t>
    </dgm:pt>
    <dgm:pt modelId="{E67AEA5E-462D-4A85-BAB5-CA9C7126F692}" type="pres">
      <dgm:prSet presAssocID="{577BD575-0AD0-415E-B02D-5FF0F50BDF79}" presName="parTrans" presStyleLbl="bgSibTrans2D1" presStyleIdx="0" presStyleCnt="7" custScaleX="119572"/>
      <dgm:spPr/>
      <dgm:t>
        <a:bodyPr/>
        <a:lstStyle/>
        <a:p>
          <a:endParaRPr lang="ru-RU"/>
        </a:p>
      </dgm:t>
    </dgm:pt>
    <dgm:pt modelId="{FEB7C2D7-C1A0-4FB7-AF7F-BFDBFDED82B0}" type="pres">
      <dgm:prSet presAssocID="{4A386625-466A-4E47-905E-D272FDF1174D}" presName="node" presStyleLbl="node1" presStyleIdx="0" presStyleCnt="7" custScaleX="179411" custScaleY="91175" custRadScaleRad="81758" custRadScaleInc="-1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A6865-B6AC-461A-9B43-632E088BDDB9}" type="pres">
      <dgm:prSet presAssocID="{E52996EA-EC1E-4ECD-ACB4-502AE454C628}" presName="parTrans" presStyleLbl="bgSibTrans2D1" presStyleIdx="1" presStyleCnt="7" custScaleX="118459"/>
      <dgm:spPr/>
      <dgm:t>
        <a:bodyPr/>
        <a:lstStyle/>
        <a:p>
          <a:endParaRPr lang="ru-RU"/>
        </a:p>
      </dgm:t>
    </dgm:pt>
    <dgm:pt modelId="{BC97D069-182F-42A5-AFCD-8B0F805A1DA6}" type="pres">
      <dgm:prSet presAssocID="{DE861E44-CC6E-46AE-BDFC-9740C5D9FE2E}" presName="node" presStyleLbl="node1" presStyleIdx="1" presStyleCnt="7" custScaleX="170616" custRadScaleRad="97097" custRadScaleInc="-12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6772F4-C275-4DAE-8F83-D702A5439BF0}" type="pres">
      <dgm:prSet presAssocID="{7519A43A-1431-4CA8-989C-C65BE6521D59}" presName="parTrans" presStyleLbl="bgSibTrans2D1" presStyleIdx="2" presStyleCnt="7" custScaleX="111795"/>
      <dgm:spPr/>
      <dgm:t>
        <a:bodyPr/>
        <a:lstStyle/>
        <a:p>
          <a:endParaRPr lang="ru-RU"/>
        </a:p>
      </dgm:t>
    </dgm:pt>
    <dgm:pt modelId="{1BC88C3C-C43F-49E0-BAE0-AB2749A3698F}" type="pres">
      <dgm:prSet presAssocID="{88223945-FF09-4D39-854A-8BB7991F0A47}" presName="node" presStyleLbl="node1" presStyleIdx="2" presStyleCnt="7" custScaleX="156235" custRadScaleRad="105143" custRadScaleInc="-284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F4C94D-DFC0-4E9C-A098-7F230F2F20D9}" type="pres">
      <dgm:prSet presAssocID="{8B1DD55E-B858-4DE3-ACAC-1BA4B3D13CCC}" presName="parTrans" presStyleLbl="bgSibTrans2D1" presStyleIdx="3" presStyleCnt="7" custScaleX="114751"/>
      <dgm:spPr/>
      <dgm:t>
        <a:bodyPr/>
        <a:lstStyle/>
        <a:p>
          <a:endParaRPr lang="ru-RU"/>
        </a:p>
      </dgm:t>
    </dgm:pt>
    <dgm:pt modelId="{3CFDE623-4648-403E-A420-1BB0F7428D67}" type="pres">
      <dgm:prSet presAssocID="{43743695-6131-41EC-923D-271A14315A29}" presName="node" presStyleLbl="node1" presStyleIdx="3" presStyleCnt="7" custScaleX="164321" custRadScaleRad="99409" custRadScaleInc="1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1BD6F-F9DC-421C-9522-5E41634FA60C}" type="pres">
      <dgm:prSet presAssocID="{898C6D75-2ECC-4D87-938B-74AC7AAAB2D6}" presName="parTrans" presStyleLbl="bgSibTrans2D1" presStyleIdx="4" presStyleCnt="7" custScaleX="113052"/>
      <dgm:spPr/>
      <dgm:t>
        <a:bodyPr/>
        <a:lstStyle/>
        <a:p>
          <a:endParaRPr lang="ru-RU"/>
        </a:p>
      </dgm:t>
    </dgm:pt>
    <dgm:pt modelId="{1BFE2451-5142-46AD-BD2F-13B2270D6DA8}" type="pres">
      <dgm:prSet presAssocID="{B9559B9E-A47D-49F7-B673-096CB34148CF}" presName="node" presStyleLbl="node1" presStyleIdx="4" presStyleCnt="7" custScaleX="160768" custRadScaleRad="106042" custRadScaleInc="30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A465FB-4072-4454-8A32-D92CCF00F8A6}" type="pres">
      <dgm:prSet presAssocID="{FD6A385C-C6A6-4B3B-924B-0D19A70DACF9}" presName="parTrans" presStyleLbl="bgSibTrans2D1" presStyleIdx="5" presStyleCnt="7" custScaleX="113713" custLinFactNeighborX="2113" custLinFactNeighborY="7406"/>
      <dgm:spPr/>
      <dgm:t>
        <a:bodyPr/>
        <a:lstStyle/>
        <a:p>
          <a:endParaRPr lang="ru-RU"/>
        </a:p>
      </dgm:t>
    </dgm:pt>
    <dgm:pt modelId="{3B0B6AAA-130C-47E0-84B9-358BB62FB5BE}" type="pres">
      <dgm:prSet presAssocID="{F87F3BEF-3265-458A-ACDB-33362DD8B596}" presName="node" presStyleLbl="node1" presStyleIdx="5" presStyleCnt="7" custScaleX="169597" custRadScaleRad="96289" custRadScaleInc="15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EDA223-DEE7-4F04-AF24-0A7070034AF7}" type="pres">
      <dgm:prSet presAssocID="{DCCCEE7F-F882-448A-AA1C-36ED9506FD9D}" presName="parTrans" presStyleLbl="bgSibTrans2D1" presStyleIdx="6" presStyleCnt="7" custScaleX="112422" custLinFactNeighborX="-1851" custLinFactNeighborY="12144"/>
      <dgm:spPr/>
      <dgm:t>
        <a:bodyPr/>
        <a:lstStyle/>
        <a:p>
          <a:endParaRPr lang="ru-RU"/>
        </a:p>
      </dgm:t>
    </dgm:pt>
    <dgm:pt modelId="{25A3A72F-E562-4B8B-9D86-773422EA200F}" type="pres">
      <dgm:prSet presAssocID="{F54CA8AA-AAAA-4EB4-B23D-2783A9D1C675}" presName="node" presStyleLbl="node1" presStyleIdx="6" presStyleCnt="7" custScaleX="177669" custScaleY="87611" custRadScaleRad="83542" custRadScaleInc="12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786FC3-6919-4050-A34F-E3EE5331DD25}" srcId="{4EAD898C-DFA4-4BDD-86E0-D58AE8141335}" destId="{B9559B9E-A47D-49F7-B673-096CB34148CF}" srcOrd="4" destOrd="0" parTransId="{898C6D75-2ECC-4D87-938B-74AC7AAAB2D6}" sibTransId="{81C903D5-1B19-43D6-AB64-CBAAAC5FD915}"/>
    <dgm:cxn modelId="{B7D3A027-E361-4BE7-8C05-B4AE9C82BAA1}" type="presOf" srcId="{B9559B9E-A47D-49F7-B673-096CB34148CF}" destId="{1BFE2451-5142-46AD-BD2F-13B2270D6DA8}" srcOrd="0" destOrd="0" presId="urn:microsoft.com/office/officeart/2005/8/layout/radial4"/>
    <dgm:cxn modelId="{8073700E-A170-4455-B815-38E796E67679}" type="presOf" srcId="{577BD575-0AD0-415E-B02D-5FF0F50BDF79}" destId="{E67AEA5E-462D-4A85-BAB5-CA9C7126F692}" srcOrd="0" destOrd="0" presId="urn:microsoft.com/office/officeart/2005/8/layout/radial4"/>
    <dgm:cxn modelId="{C68E31E4-EF61-4C8C-A4A8-3010B69E9575}" type="presOf" srcId="{F87F3BEF-3265-458A-ACDB-33362DD8B596}" destId="{3B0B6AAA-130C-47E0-84B9-358BB62FB5BE}" srcOrd="0" destOrd="0" presId="urn:microsoft.com/office/officeart/2005/8/layout/radial4"/>
    <dgm:cxn modelId="{C2BD4AB5-2523-43B7-9EAA-B3CE707E99B4}" type="presOf" srcId="{898C6D75-2ECC-4D87-938B-74AC7AAAB2D6}" destId="{F161BD6F-F9DC-421C-9522-5E41634FA60C}" srcOrd="0" destOrd="0" presId="urn:microsoft.com/office/officeart/2005/8/layout/radial4"/>
    <dgm:cxn modelId="{41D41ADE-8592-4EF6-9AC8-4E1E2F6411D4}" srcId="{4EAD898C-DFA4-4BDD-86E0-D58AE8141335}" destId="{43743695-6131-41EC-923D-271A14315A29}" srcOrd="3" destOrd="0" parTransId="{8B1DD55E-B858-4DE3-ACAC-1BA4B3D13CCC}" sibTransId="{6FE4C50A-F42B-40D3-BDE7-CD31FB1BFBD8}"/>
    <dgm:cxn modelId="{D346C64C-BEF1-48B2-B389-9541F750A813}" type="presOf" srcId="{43743695-6131-41EC-923D-271A14315A29}" destId="{3CFDE623-4648-403E-A420-1BB0F7428D67}" srcOrd="0" destOrd="0" presId="urn:microsoft.com/office/officeart/2005/8/layout/radial4"/>
    <dgm:cxn modelId="{8019F60E-2F84-4B97-AD25-85166CAA5EC1}" srcId="{4EAD898C-DFA4-4BDD-86E0-D58AE8141335}" destId="{F54CA8AA-AAAA-4EB4-B23D-2783A9D1C675}" srcOrd="6" destOrd="0" parTransId="{DCCCEE7F-F882-448A-AA1C-36ED9506FD9D}" sibTransId="{1226EA6B-40A7-4482-848E-612188708665}"/>
    <dgm:cxn modelId="{1B0BBFE1-2BC0-4B24-9809-BE022F6092B5}" type="presOf" srcId="{88223945-FF09-4D39-854A-8BB7991F0A47}" destId="{1BC88C3C-C43F-49E0-BAE0-AB2749A3698F}" srcOrd="0" destOrd="0" presId="urn:microsoft.com/office/officeart/2005/8/layout/radial4"/>
    <dgm:cxn modelId="{CD5A452D-BD0A-4871-9A64-9B58FAD73070}" type="presOf" srcId="{E52996EA-EC1E-4ECD-ACB4-502AE454C628}" destId="{6A4A6865-B6AC-461A-9B43-632E088BDDB9}" srcOrd="0" destOrd="0" presId="urn:microsoft.com/office/officeart/2005/8/layout/radial4"/>
    <dgm:cxn modelId="{FD395C88-A654-4E01-BCEE-CE6846D06C5D}" srcId="{4EAD898C-DFA4-4BDD-86E0-D58AE8141335}" destId="{4A386625-466A-4E47-905E-D272FDF1174D}" srcOrd="0" destOrd="0" parTransId="{577BD575-0AD0-415E-B02D-5FF0F50BDF79}" sibTransId="{2F8A9971-8013-4907-9E1A-3E72646E68E1}"/>
    <dgm:cxn modelId="{E7847004-2FA2-4C92-BF61-879BEC020E5F}" type="presOf" srcId="{FD6A385C-C6A6-4B3B-924B-0D19A70DACF9}" destId="{FCA465FB-4072-4454-8A32-D92CCF00F8A6}" srcOrd="0" destOrd="0" presId="urn:microsoft.com/office/officeart/2005/8/layout/radial4"/>
    <dgm:cxn modelId="{CFC03516-08D4-4C24-AC40-84F12AF54EEA}" type="presOf" srcId="{4EAD898C-DFA4-4BDD-86E0-D58AE8141335}" destId="{256EDFEC-7671-4E2A-8A2F-E88BAA10480E}" srcOrd="0" destOrd="0" presId="urn:microsoft.com/office/officeart/2005/8/layout/radial4"/>
    <dgm:cxn modelId="{A202337B-9D56-4D45-A59C-351B640F6198}" type="presOf" srcId="{8B1DD55E-B858-4DE3-ACAC-1BA4B3D13CCC}" destId="{DEF4C94D-DFC0-4E9C-A098-7F230F2F20D9}" srcOrd="0" destOrd="0" presId="urn:microsoft.com/office/officeart/2005/8/layout/radial4"/>
    <dgm:cxn modelId="{77AEA873-272B-4572-BC96-4C35BD4D69C8}" type="presOf" srcId="{7519A43A-1431-4CA8-989C-C65BE6521D59}" destId="{C36772F4-C275-4DAE-8F83-D702A5439BF0}" srcOrd="0" destOrd="0" presId="urn:microsoft.com/office/officeart/2005/8/layout/radial4"/>
    <dgm:cxn modelId="{356C6312-04F4-4806-A638-D55B71512692}" srcId="{4EAD898C-DFA4-4BDD-86E0-D58AE8141335}" destId="{F87F3BEF-3265-458A-ACDB-33362DD8B596}" srcOrd="5" destOrd="0" parTransId="{FD6A385C-C6A6-4B3B-924B-0D19A70DACF9}" sibTransId="{1E5E3CF2-422E-42AF-B051-778EB6614E9B}"/>
    <dgm:cxn modelId="{048D3A7E-3941-4C94-B3B2-B06C6FEF90F4}" srcId="{4BFAFA8E-DFF6-4C99-9848-9A5740ECB7E5}" destId="{4EAD898C-DFA4-4BDD-86E0-D58AE8141335}" srcOrd="0" destOrd="0" parTransId="{2C879FD1-BDCC-4813-9B4F-CA04C1355EA1}" sibTransId="{8C94DE2A-3636-41C2-B892-3E962DCAEB19}"/>
    <dgm:cxn modelId="{8BB92584-3B09-4CCF-AEEB-1C5CA153A85C}" srcId="{4EAD898C-DFA4-4BDD-86E0-D58AE8141335}" destId="{DE861E44-CC6E-46AE-BDFC-9740C5D9FE2E}" srcOrd="1" destOrd="0" parTransId="{E52996EA-EC1E-4ECD-ACB4-502AE454C628}" sibTransId="{0D636E58-5F01-4CB9-8363-620505122098}"/>
    <dgm:cxn modelId="{FC6C27DF-CB62-4F01-831B-A3976A75FB07}" type="presOf" srcId="{F54CA8AA-AAAA-4EB4-B23D-2783A9D1C675}" destId="{25A3A72F-E562-4B8B-9D86-773422EA200F}" srcOrd="0" destOrd="0" presId="urn:microsoft.com/office/officeart/2005/8/layout/radial4"/>
    <dgm:cxn modelId="{53F00690-3922-47DB-818C-B498836E0E64}" srcId="{4EAD898C-DFA4-4BDD-86E0-D58AE8141335}" destId="{88223945-FF09-4D39-854A-8BB7991F0A47}" srcOrd="2" destOrd="0" parTransId="{7519A43A-1431-4CA8-989C-C65BE6521D59}" sibTransId="{13621E96-4360-45DA-941A-DE89863B1C3F}"/>
    <dgm:cxn modelId="{6A099DD4-84C7-4E48-80C0-FE464E9ECC11}" type="presOf" srcId="{4A386625-466A-4E47-905E-D272FDF1174D}" destId="{FEB7C2D7-C1A0-4FB7-AF7F-BFDBFDED82B0}" srcOrd="0" destOrd="0" presId="urn:microsoft.com/office/officeart/2005/8/layout/radial4"/>
    <dgm:cxn modelId="{309AEE63-4F7E-4A9F-9B73-ECF5458FCEC3}" type="presOf" srcId="{4BFAFA8E-DFF6-4C99-9848-9A5740ECB7E5}" destId="{97659303-6573-49E3-A80F-B46EF9150783}" srcOrd="0" destOrd="0" presId="urn:microsoft.com/office/officeart/2005/8/layout/radial4"/>
    <dgm:cxn modelId="{792FCE9A-8FF5-4AF7-8F6D-96A1DD495573}" type="presOf" srcId="{DCCCEE7F-F882-448A-AA1C-36ED9506FD9D}" destId="{4DEDA223-DEE7-4F04-AF24-0A7070034AF7}" srcOrd="0" destOrd="0" presId="urn:microsoft.com/office/officeart/2005/8/layout/radial4"/>
    <dgm:cxn modelId="{FE5D5EA7-7FAE-48D2-AB21-89AAB86E230B}" type="presOf" srcId="{DE861E44-CC6E-46AE-BDFC-9740C5D9FE2E}" destId="{BC97D069-182F-42A5-AFCD-8B0F805A1DA6}" srcOrd="0" destOrd="0" presId="urn:microsoft.com/office/officeart/2005/8/layout/radial4"/>
    <dgm:cxn modelId="{B674E445-DD7D-4A17-887F-5CC4C2DEB1DE}" type="presParOf" srcId="{97659303-6573-49E3-A80F-B46EF9150783}" destId="{256EDFEC-7671-4E2A-8A2F-E88BAA10480E}" srcOrd="0" destOrd="0" presId="urn:microsoft.com/office/officeart/2005/8/layout/radial4"/>
    <dgm:cxn modelId="{00224F84-13DA-435F-8961-08E04B13C6EF}" type="presParOf" srcId="{97659303-6573-49E3-A80F-B46EF9150783}" destId="{E67AEA5E-462D-4A85-BAB5-CA9C7126F692}" srcOrd="1" destOrd="0" presId="urn:microsoft.com/office/officeart/2005/8/layout/radial4"/>
    <dgm:cxn modelId="{93B4BBEE-EEDE-4E9D-B41E-6B1F4D0F2A40}" type="presParOf" srcId="{97659303-6573-49E3-A80F-B46EF9150783}" destId="{FEB7C2D7-C1A0-4FB7-AF7F-BFDBFDED82B0}" srcOrd="2" destOrd="0" presId="urn:microsoft.com/office/officeart/2005/8/layout/radial4"/>
    <dgm:cxn modelId="{34AB1414-43B7-4625-A488-A6412AAA6AEA}" type="presParOf" srcId="{97659303-6573-49E3-A80F-B46EF9150783}" destId="{6A4A6865-B6AC-461A-9B43-632E088BDDB9}" srcOrd="3" destOrd="0" presId="urn:microsoft.com/office/officeart/2005/8/layout/radial4"/>
    <dgm:cxn modelId="{AC39BEFB-321A-41A5-B1D0-6BE7EFFE65FE}" type="presParOf" srcId="{97659303-6573-49E3-A80F-B46EF9150783}" destId="{BC97D069-182F-42A5-AFCD-8B0F805A1DA6}" srcOrd="4" destOrd="0" presId="urn:microsoft.com/office/officeart/2005/8/layout/radial4"/>
    <dgm:cxn modelId="{DD038D1A-FEA7-4E79-BDF0-2CB48D2084D1}" type="presParOf" srcId="{97659303-6573-49E3-A80F-B46EF9150783}" destId="{C36772F4-C275-4DAE-8F83-D702A5439BF0}" srcOrd="5" destOrd="0" presId="urn:microsoft.com/office/officeart/2005/8/layout/radial4"/>
    <dgm:cxn modelId="{48E439C7-0211-4392-A88B-71DAA07AA959}" type="presParOf" srcId="{97659303-6573-49E3-A80F-B46EF9150783}" destId="{1BC88C3C-C43F-49E0-BAE0-AB2749A3698F}" srcOrd="6" destOrd="0" presId="urn:microsoft.com/office/officeart/2005/8/layout/radial4"/>
    <dgm:cxn modelId="{1C59D99F-E43A-462E-B608-E0B1961B64B5}" type="presParOf" srcId="{97659303-6573-49E3-A80F-B46EF9150783}" destId="{DEF4C94D-DFC0-4E9C-A098-7F230F2F20D9}" srcOrd="7" destOrd="0" presId="urn:microsoft.com/office/officeart/2005/8/layout/radial4"/>
    <dgm:cxn modelId="{20DF20BB-EA98-4ECC-AB04-68AF64780EEE}" type="presParOf" srcId="{97659303-6573-49E3-A80F-B46EF9150783}" destId="{3CFDE623-4648-403E-A420-1BB0F7428D67}" srcOrd="8" destOrd="0" presId="urn:microsoft.com/office/officeart/2005/8/layout/radial4"/>
    <dgm:cxn modelId="{19191661-72B8-4128-B8AD-A7B176E2BD47}" type="presParOf" srcId="{97659303-6573-49E3-A80F-B46EF9150783}" destId="{F161BD6F-F9DC-421C-9522-5E41634FA60C}" srcOrd="9" destOrd="0" presId="urn:microsoft.com/office/officeart/2005/8/layout/radial4"/>
    <dgm:cxn modelId="{B15C7AF0-1818-4B83-A32B-0483A399A39C}" type="presParOf" srcId="{97659303-6573-49E3-A80F-B46EF9150783}" destId="{1BFE2451-5142-46AD-BD2F-13B2270D6DA8}" srcOrd="10" destOrd="0" presId="urn:microsoft.com/office/officeart/2005/8/layout/radial4"/>
    <dgm:cxn modelId="{86C10C8D-970E-4EA0-8DC2-BC55ED3F10A5}" type="presParOf" srcId="{97659303-6573-49E3-A80F-B46EF9150783}" destId="{FCA465FB-4072-4454-8A32-D92CCF00F8A6}" srcOrd="11" destOrd="0" presId="urn:microsoft.com/office/officeart/2005/8/layout/radial4"/>
    <dgm:cxn modelId="{265CAADE-2543-4FE1-A8CA-13E7075626FC}" type="presParOf" srcId="{97659303-6573-49E3-A80F-B46EF9150783}" destId="{3B0B6AAA-130C-47E0-84B9-358BB62FB5BE}" srcOrd="12" destOrd="0" presId="urn:microsoft.com/office/officeart/2005/8/layout/radial4"/>
    <dgm:cxn modelId="{074E7793-CC02-4230-95DF-E121E0C57162}" type="presParOf" srcId="{97659303-6573-49E3-A80F-B46EF9150783}" destId="{4DEDA223-DEE7-4F04-AF24-0A7070034AF7}" srcOrd="13" destOrd="0" presId="urn:microsoft.com/office/officeart/2005/8/layout/radial4"/>
    <dgm:cxn modelId="{BFE16877-D00C-4524-9D11-A8B8C7A64E4B}" type="presParOf" srcId="{97659303-6573-49E3-A80F-B46EF9150783}" destId="{25A3A72F-E562-4B8B-9D86-773422EA200F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742535-9EFF-4E8C-B92D-CE8D4EF72253}" type="doc">
      <dgm:prSet loTypeId="urn:microsoft.com/office/officeart/2005/8/layout/orgChart1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2454FAE-1F5F-4CAA-9DD2-CEB05248C90C}">
      <dgm:prSet phldrT="[Текст]" custT="1"/>
      <dgm:spPr/>
      <dgm:t>
        <a:bodyPr/>
        <a:lstStyle/>
        <a:p>
          <a:r>
            <a:rPr lang="ru-RU" sz="3200" dirty="0" smtClean="0">
              <a:latin typeface="Comic Sans MS" panose="030F0702030302020204" pitchFamily="66" charset="0"/>
            </a:rPr>
            <a:t>Экологические факторы</a:t>
          </a:r>
          <a:endParaRPr lang="ru-RU" sz="3200" dirty="0">
            <a:latin typeface="Comic Sans MS" panose="030F0702030302020204" pitchFamily="66" charset="0"/>
          </a:endParaRPr>
        </a:p>
      </dgm:t>
    </dgm:pt>
    <dgm:pt modelId="{EE96DC15-4451-467D-A255-C4C3F10631B5}" type="parTrans" cxnId="{88715845-5B7D-403E-824C-99A509AB3C7A}">
      <dgm:prSet/>
      <dgm:spPr/>
      <dgm:t>
        <a:bodyPr/>
        <a:lstStyle/>
        <a:p>
          <a:endParaRPr lang="ru-RU"/>
        </a:p>
      </dgm:t>
    </dgm:pt>
    <dgm:pt modelId="{47AFCC21-2FEB-4D68-B436-F0B72586C862}" type="sibTrans" cxnId="{88715845-5B7D-403E-824C-99A509AB3C7A}">
      <dgm:prSet/>
      <dgm:spPr/>
      <dgm:t>
        <a:bodyPr/>
        <a:lstStyle/>
        <a:p>
          <a:endParaRPr lang="ru-RU"/>
        </a:p>
      </dgm:t>
    </dgm:pt>
    <dgm:pt modelId="{73DBC1F9-D057-4F7E-B727-9CDC2684D63E}">
      <dgm:prSet phldrT="[Текст]" phldr="1"/>
      <dgm:spPr/>
      <dgm:t>
        <a:bodyPr/>
        <a:lstStyle/>
        <a:p>
          <a:endParaRPr lang="ru-RU" dirty="0"/>
        </a:p>
      </dgm:t>
    </dgm:pt>
    <dgm:pt modelId="{4602742C-7141-4A39-9F5A-A0072DE40BD4}" type="parTrans" cxnId="{95E1252C-E7BF-4CE1-A239-D53AACB6940F}">
      <dgm:prSet/>
      <dgm:spPr>
        <a:ln w="3810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BD2EAA3C-A3EE-4E03-899B-BEECE6AFA418}" type="sibTrans" cxnId="{95E1252C-E7BF-4CE1-A239-D53AACB6940F}">
      <dgm:prSet/>
      <dgm:spPr/>
      <dgm:t>
        <a:bodyPr/>
        <a:lstStyle/>
        <a:p>
          <a:endParaRPr lang="ru-RU"/>
        </a:p>
      </dgm:t>
    </dgm:pt>
    <dgm:pt modelId="{F085AEB6-63A7-4499-9843-590B84EF722B}">
      <dgm:prSet phldrT="[Текст]" phldr="1"/>
      <dgm:spPr/>
      <dgm:t>
        <a:bodyPr/>
        <a:lstStyle/>
        <a:p>
          <a:endParaRPr lang="ru-RU"/>
        </a:p>
      </dgm:t>
    </dgm:pt>
    <dgm:pt modelId="{81E77A34-E3CF-4594-9AFF-38FBF76907DE}" type="parTrans" cxnId="{7A7A037C-E9F8-42D0-A98A-982409726C63}">
      <dgm:prSet/>
      <dgm:spPr>
        <a:ln w="3810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9E9FDBAF-563E-4B03-98C3-497FFF4996CB}" type="sibTrans" cxnId="{7A7A037C-E9F8-42D0-A98A-982409726C63}">
      <dgm:prSet/>
      <dgm:spPr/>
      <dgm:t>
        <a:bodyPr/>
        <a:lstStyle/>
        <a:p>
          <a:endParaRPr lang="ru-RU"/>
        </a:p>
      </dgm:t>
    </dgm:pt>
    <dgm:pt modelId="{B54C02DE-7E44-4E94-B392-CA441758F118}">
      <dgm:prSet phldrT="[Текст]" phldr="1"/>
      <dgm:spPr/>
      <dgm:t>
        <a:bodyPr/>
        <a:lstStyle/>
        <a:p>
          <a:endParaRPr lang="ru-RU" dirty="0"/>
        </a:p>
      </dgm:t>
    </dgm:pt>
    <dgm:pt modelId="{A9B89FAA-C5A0-42AF-9E32-3516632307ED}" type="parTrans" cxnId="{4F978CCC-7C73-4D40-8FC3-95DC7EF2FC58}">
      <dgm:prSet/>
      <dgm:spPr>
        <a:ln w="3810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59414FFD-3920-42F5-9F9E-C96FC7B6D681}" type="sibTrans" cxnId="{4F978CCC-7C73-4D40-8FC3-95DC7EF2FC58}">
      <dgm:prSet/>
      <dgm:spPr/>
      <dgm:t>
        <a:bodyPr/>
        <a:lstStyle/>
        <a:p>
          <a:endParaRPr lang="ru-RU"/>
        </a:p>
      </dgm:t>
    </dgm:pt>
    <dgm:pt modelId="{474E5F87-ACBC-4C70-B36F-ABAA74DBE53F}" type="pres">
      <dgm:prSet presAssocID="{3E742535-9EFF-4E8C-B92D-CE8D4EF722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D06C4F9-822F-4F8D-8C1A-3303261B61CA}" type="pres">
      <dgm:prSet presAssocID="{92454FAE-1F5F-4CAA-9DD2-CEB05248C90C}" presName="hierRoot1" presStyleCnt="0">
        <dgm:presLayoutVars>
          <dgm:hierBranch val="init"/>
        </dgm:presLayoutVars>
      </dgm:prSet>
      <dgm:spPr/>
    </dgm:pt>
    <dgm:pt modelId="{3BC850AF-AF20-4B22-9D55-AE4FBCF2D459}" type="pres">
      <dgm:prSet presAssocID="{92454FAE-1F5F-4CAA-9DD2-CEB05248C90C}" presName="rootComposite1" presStyleCnt="0"/>
      <dgm:spPr/>
    </dgm:pt>
    <dgm:pt modelId="{DB672090-8351-4CC4-8917-1DCEEB8CC212}" type="pres">
      <dgm:prSet presAssocID="{92454FAE-1F5F-4CAA-9DD2-CEB05248C90C}" presName="rootText1" presStyleLbl="node0" presStyleIdx="0" presStyleCnt="1" custScaleX="225759" custScaleY="9477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F10F962F-0ACF-4500-8CCF-81A929793499}" type="pres">
      <dgm:prSet presAssocID="{92454FAE-1F5F-4CAA-9DD2-CEB05248C90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2FA934E-E7EA-4D81-89E3-E2C9FAFC66B0}" type="pres">
      <dgm:prSet presAssocID="{92454FAE-1F5F-4CAA-9DD2-CEB05248C90C}" presName="hierChild2" presStyleCnt="0"/>
      <dgm:spPr/>
    </dgm:pt>
    <dgm:pt modelId="{508A4039-957E-4715-A918-89949C3D7F26}" type="pres">
      <dgm:prSet presAssocID="{4602742C-7141-4A39-9F5A-A0072DE40BD4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98F5BD4-93F0-49E6-86AA-739AC0158BE9}" type="pres">
      <dgm:prSet presAssocID="{73DBC1F9-D057-4F7E-B727-9CDC2684D63E}" presName="hierRoot2" presStyleCnt="0">
        <dgm:presLayoutVars>
          <dgm:hierBranch val="init"/>
        </dgm:presLayoutVars>
      </dgm:prSet>
      <dgm:spPr/>
    </dgm:pt>
    <dgm:pt modelId="{F5CF9ADB-A3CF-47AA-AD26-7752246936B6}" type="pres">
      <dgm:prSet presAssocID="{73DBC1F9-D057-4F7E-B727-9CDC2684D63E}" presName="rootComposite" presStyleCnt="0"/>
      <dgm:spPr/>
    </dgm:pt>
    <dgm:pt modelId="{73211A40-CFAD-43C8-A611-62FC1D82E3E5}" type="pres">
      <dgm:prSet presAssocID="{73DBC1F9-D057-4F7E-B727-9CDC2684D63E}" presName="rootText" presStyleLbl="node2" presStyleIdx="0" presStyleCnt="3" custScaleX="112084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C5EC9739-7BA3-4215-8AAD-70ECAAFCD0C4}" type="pres">
      <dgm:prSet presAssocID="{73DBC1F9-D057-4F7E-B727-9CDC2684D63E}" presName="rootConnector" presStyleLbl="node2" presStyleIdx="0" presStyleCnt="3"/>
      <dgm:spPr/>
      <dgm:t>
        <a:bodyPr/>
        <a:lstStyle/>
        <a:p>
          <a:endParaRPr lang="ru-RU"/>
        </a:p>
      </dgm:t>
    </dgm:pt>
    <dgm:pt modelId="{38D5DAA1-0B18-427C-9730-AC5F6F020687}" type="pres">
      <dgm:prSet presAssocID="{73DBC1F9-D057-4F7E-B727-9CDC2684D63E}" presName="hierChild4" presStyleCnt="0"/>
      <dgm:spPr/>
    </dgm:pt>
    <dgm:pt modelId="{CFD1A758-6293-4E0D-8266-A3EE2FCF0083}" type="pres">
      <dgm:prSet presAssocID="{73DBC1F9-D057-4F7E-B727-9CDC2684D63E}" presName="hierChild5" presStyleCnt="0"/>
      <dgm:spPr/>
    </dgm:pt>
    <dgm:pt modelId="{B69B597B-CDB8-41FD-9CA7-5D325D37C34C}" type="pres">
      <dgm:prSet presAssocID="{81E77A34-E3CF-4594-9AFF-38FBF76907DE}" presName="Name37" presStyleLbl="parChTrans1D2" presStyleIdx="1" presStyleCnt="3"/>
      <dgm:spPr/>
      <dgm:t>
        <a:bodyPr/>
        <a:lstStyle/>
        <a:p>
          <a:endParaRPr lang="ru-RU"/>
        </a:p>
      </dgm:t>
    </dgm:pt>
    <dgm:pt modelId="{A3828C00-6CB7-41DE-88FD-76C1A44B6AA5}" type="pres">
      <dgm:prSet presAssocID="{F085AEB6-63A7-4499-9843-590B84EF722B}" presName="hierRoot2" presStyleCnt="0">
        <dgm:presLayoutVars>
          <dgm:hierBranch val="init"/>
        </dgm:presLayoutVars>
      </dgm:prSet>
      <dgm:spPr/>
    </dgm:pt>
    <dgm:pt modelId="{E545C602-C814-482A-9B51-904AEAC665DF}" type="pres">
      <dgm:prSet presAssocID="{F085AEB6-63A7-4499-9843-590B84EF722B}" presName="rootComposite" presStyleCnt="0"/>
      <dgm:spPr/>
    </dgm:pt>
    <dgm:pt modelId="{79AD930F-524F-49A1-AEC2-35FC61FE93E3}" type="pres">
      <dgm:prSet presAssocID="{F085AEB6-63A7-4499-9843-590B84EF722B}" presName="rootText" presStyleLbl="node2" presStyleIdx="1" presStyleCnt="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E7F13CA-6719-4B08-93A1-91EF90C236E9}" type="pres">
      <dgm:prSet presAssocID="{F085AEB6-63A7-4499-9843-590B84EF722B}" presName="rootConnector" presStyleLbl="node2" presStyleIdx="1" presStyleCnt="3"/>
      <dgm:spPr/>
      <dgm:t>
        <a:bodyPr/>
        <a:lstStyle/>
        <a:p>
          <a:endParaRPr lang="ru-RU"/>
        </a:p>
      </dgm:t>
    </dgm:pt>
    <dgm:pt modelId="{6F2BE950-3766-45FD-B24C-CDD31FA4B284}" type="pres">
      <dgm:prSet presAssocID="{F085AEB6-63A7-4499-9843-590B84EF722B}" presName="hierChild4" presStyleCnt="0"/>
      <dgm:spPr/>
    </dgm:pt>
    <dgm:pt modelId="{B2055875-B0F9-4CCB-A617-BA646A0FEEAC}" type="pres">
      <dgm:prSet presAssocID="{F085AEB6-63A7-4499-9843-590B84EF722B}" presName="hierChild5" presStyleCnt="0"/>
      <dgm:spPr/>
    </dgm:pt>
    <dgm:pt modelId="{11F7D729-A75A-4AF2-A7F4-9310AF840262}" type="pres">
      <dgm:prSet presAssocID="{A9B89FAA-C5A0-42AF-9E32-3516632307ED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35523CF-237A-445A-9312-27DD73DA2B8D}" type="pres">
      <dgm:prSet presAssocID="{B54C02DE-7E44-4E94-B392-CA441758F118}" presName="hierRoot2" presStyleCnt="0">
        <dgm:presLayoutVars>
          <dgm:hierBranch val="init"/>
        </dgm:presLayoutVars>
      </dgm:prSet>
      <dgm:spPr/>
    </dgm:pt>
    <dgm:pt modelId="{19D46B94-782B-4358-9706-FA1039EA42A9}" type="pres">
      <dgm:prSet presAssocID="{B54C02DE-7E44-4E94-B392-CA441758F118}" presName="rootComposite" presStyleCnt="0"/>
      <dgm:spPr/>
    </dgm:pt>
    <dgm:pt modelId="{A82B66DF-E6F6-44FD-AEDB-6583086AE9C3}" type="pres">
      <dgm:prSet presAssocID="{B54C02DE-7E44-4E94-B392-CA441758F118}" presName="rootText" presStyleLbl="node2" presStyleIdx="2" presStyleCnt="3" custScaleX="11129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467500CC-6C37-402E-9679-97CCE4E55E1A}" type="pres">
      <dgm:prSet presAssocID="{B54C02DE-7E44-4E94-B392-CA441758F118}" presName="rootConnector" presStyleLbl="node2" presStyleIdx="2" presStyleCnt="3"/>
      <dgm:spPr/>
      <dgm:t>
        <a:bodyPr/>
        <a:lstStyle/>
        <a:p>
          <a:endParaRPr lang="ru-RU"/>
        </a:p>
      </dgm:t>
    </dgm:pt>
    <dgm:pt modelId="{D33D642B-9AFE-45F1-AB00-B7545F2E420A}" type="pres">
      <dgm:prSet presAssocID="{B54C02DE-7E44-4E94-B392-CA441758F118}" presName="hierChild4" presStyleCnt="0"/>
      <dgm:spPr/>
    </dgm:pt>
    <dgm:pt modelId="{E6B4E712-60D6-4096-BB32-243FC54165E1}" type="pres">
      <dgm:prSet presAssocID="{B54C02DE-7E44-4E94-B392-CA441758F118}" presName="hierChild5" presStyleCnt="0"/>
      <dgm:spPr/>
    </dgm:pt>
    <dgm:pt modelId="{FB8B02C2-22E5-4A13-AD38-E3501C8BEB8E}" type="pres">
      <dgm:prSet presAssocID="{92454FAE-1F5F-4CAA-9DD2-CEB05248C90C}" presName="hierChild3" presStyleCnt="0"/>
      <dgm:spPr/>
    </dgm:pt>
  </dgm:ptLst>
  <dgm:cxnLst>
    <dgm:cxn modelId="{3A22F026-4D02-481D-A3A5-CDB9804CF37B}" type="presOf" srcId="{F085AEB6-63A7-4499-9843-590B84EF722B}" destId="{79AD930F-524F-49A1-AEC2-35FC61FE93E3}" srcOrd="0" destOrd="0" presId="urn:microsoft.com/office/officeart/2005/8/layout/orgChart1"/>
    <dgm:cxn modelId="{95E1252C-E7BF-4CE1-A239-D53AACB6940F}" srcId="{92454FAE-1F5F-4CAA-9DD2-CEB05248C90C}" destId="{73DBC1F9-D057-4F7E-B727-9CDC2684D63E}" srcOrd="0" destOrd="0" parTransId="{4602742C-7141-4A39-9F5A-A0072DE40BD4}" sibTransId="{BD2EAA3C-A3EE-4E03-899B-BEECE6AFA418}"/>
    <dgm:cxn modelId="{CCB04A08-1044-4DB8-B110-AA2DFD4DA31B}" type="presOf" srcId="{81E77A34-E3CF-4594-9AFF-38FBF76907DE}" destId="{B69B597B-CDB8-41FD-9CA7-5D325D37C34C}" srcOrd="0" destOrd="0" presId="urn:microsoft.com/office/officeart/2005/8/layout/orgChart1"/>
    <dgm:cxn modelId="{7EB489BA-4B4F-489A-AD1E-FD8793BCADFB}" type="presOf" srcId="{73DBC1F9-D057-4F7E-B727-9CDC2684D63E}" destId="{C5EC9739-7BA3-4215-8AAD-70ECAAFCD0C4}" srcOrd="1" destOrd="0" presId="urn:microsoft.com/office/officeart/2005/8/layout/orgChart1"/>
    <dgm:cxn modelId="{339CBB5A-1677-45F0-87F7-DC0E4CFA62A7}" type="presOf" srcId="{F085AEB6-63A7-4499-9843-590B84EF722B}" destId="{BE7F13CA-6719-4B08-93A1-91EF90C236E9}" srcOrd="1" destOrd="0" presId="urn:microsoft.com/office/officeart/2005/8/layout/orgChart1"/>
    <dgm:cxn modelId="{4F978CCC-7C73-4D40-8FC3-95DC7EF2FC58}" srcId="{92454FAE-1F5F-4CAA-9DD2-CEB05248C90C}" destId="{B54C02DE-7E44-4E94-B392-CA441758F118}" srcOrd="2" destOrd="0" parTransId="{A9B89FAA-C5A0-42AF-9E32-3516632307ED}" sibTransId="{59414FFD-3920-42F5-9F9E-C96FC7B6D681}"/>
    <dgm:cxn modelId="{04711340-D8D0-48E1-8127-1307F525858C}" type="presOf" srcId="{73DBC1F9-D057-4F7E-B727-9CDC2684D63E}" destId="{73211A40-CFAD-43C8-A611-62FC1D82E3E5}" srcOrd="0" destOrd="0" presId="urn:microsoft.com/office/officeart/2005/8/layout/orgChart1"/>
    <dgm:cxn modelId="{03B3084B-FA2C-4C73-8D85-9BD84A9E700D}" type="presOf" srcId="{3E742535-9EFF-4E8C-B92D-CE8D4EF72253}" destId="{474E5F87-ACBC-4C70-B36F-ABAA74DBE53F}" srcOrd="0" destOrd="0" presId="urn:microsoft.com/office/officeart/2005/8/layout/orgChart1"/>
    <dgm:cxn modelId="{B9F34710-463E-41FE-BB7D-DCF5C4160282}" type="presOf" srcId="{B54C02DE-7E44-4E94-B392-CA441758F118}" destId="{A82B66DF-E6F6-44FD-AEDB-6583086AE9C3}" srcOrd="0" destOrd="0" presId="urn:microsoft.com/office/officeart/2005/8/layout/orgChart1"/>
    <dgm:cxn modelId="{03606611-BB09-4CFA-8477-A2A39B519D30}" type="presOf" srcId="{92454FAE-1F5F-4CAA-9DD2-CEB05248C90C}" destId="{F10F962F-0ACF-4500-8CCF-81A929793499}" srcOrd="1" destOrd="0" presId="urn:microsoft.com/office/officeart/2005/8/layout/orgChart1"/>
    <dgm:cxn modelId="{5F0DC1C4-400B-428F-A013-47A827F035B7}" type="presOf" srcId="{A9B89FAA-C5A0-42AF-9E32-3516632307ED}" destId="{11F7D729-A75A-4AF2-A7F4-9310AF840262}" srcOrd="0" destOrd="0" presId="urn:microsoft.com/office/officeart/2005/8/layout/orgChart1"/>
    <dgm:cxn modelId="{88715845-5B7D-403E-824C-99A509AB3C7A}" srcId="{3E742535-9EFF-4E8C-B92D-CE8D4EF72253}" destId="{92454FAE-1F5F-4CAA-9DD2-CEB05248C90C}" srcOrd="0" destOrd="0" parTransId="{EE96DC15-4451-467D-A255-C4C3F10631B5}" sibTransId="{47AFCC21-2FEB-4D68-B436-F0B72586C862}"/>
    <dgm:cxn modelId="{0C8BF34D-F5BA-49E5-8F58-DA1FF3D909DB}" type="presOf" srcId="{4602742C-7141-4A39-9F5A-A0072DE40BD4}" destId="{508A4039-957E-4715-A918-89949C3D7F26}" srcOrd="0" destOrd="0" presId="urn:microsoft.com/office/officeart/2005/8/layout/orgChart1"/>
    <dgm:cxn modelId="{ED1ED0B9-F065-414B-9938-7BC7635A7933}" type="presOf" srcId="{92454FAE-1F5F-4CAA-9DD2-CEB05248C90C}" destId="{DB672090-8351-4CC4-8917-1DCEEB8CC212}" srcOrd="0" destOrd="0" presId="urn:microsoft.com/office/officeart/2005/8/layout/orgChart1"/>
    <dgm:cxn modelId="{7A7A037C-E9F8-42D0-A98A-982409726C63}" srcId="{92454FAE-1F5F-4CAA-9DD2-CEB05248C90C}" destId="{F085AEB6-63A7-4499-9843-590B84EF722B}" srcOrd="1" destOrd="0" parTransId="{81E77A34-E3CF-4594-9AFF-38FBF76907DE}" sibTransId="{9E9FDBAF-563E-4B03-98C3-497FFF4996CB}"/>
    <dgm:cxn modelId="{531523C5-5F04-4EF3-9137-019812324F72}" type="presOf" srcId="{B54C02DE-7E44-4E94-B392-CA441758F118}" destId="{467500CC-6C37-402E-9679-97CCE4E55E1A}" srcOrd="1" destOrd="0" presId="urn:microsoft.com/office/officeart/2005/8/layout/orgChart1"/>
    <dgm:cxn modelId="{580E24CF-D6AB-46EA-A8DD-276266CF3BF4}" type="presParOf" srcId="{474E5F87-ACBC-4C70-B36F-ABAA74DBE53F}" destId="{9D06C4F9-822F-4F8D-8C1A-3303261B61CA}" srcOrd="0" destOrd="0" presId="urn:microsoft.com/office/officeart/2005/8/layout/orgChart1"/>
    <dgm:cxn modelId="{12A8ECD3-7DD8-4963-B138-7BABE928306D}" type="presParOf" srcId="{9D06C4F9-822F-4F8D-8C1A-3303261B61CA}" destId="{3BC850AF-AF20-4B22-9D55-AE4FBCF2D459}" srcOrd="0" destOrd="0" presId="urn:microsoft.com/office/officeart/2005/8/layout/orgChart1"/>
    <dgm:cxn modelId="{A78B6DA6-C3BC-4382-BAEE-9FB283CF2A8D}" type="presParOf" srcId="{3BC850AF-AF20-4B22-9D55-AE4FBCF2D459}" destId="{DB672090-8351-4CC4-8917-1DCEEB8CC212}" srcOrd="0" destOrd="0" presId="urn:microsoft.com/office/officeart/2005/8/layout/orgChart1"/>
    <dgm:cxn modelId="{782BC0D5-2528-43AC-A3EC-FBD5CAA288DA}" type="presParOf" srcId="{3BC850AF-AF20-4B22-9D55-AE4FBCF2D459}" destId="{F10F962F-0ACF-4500-8CCF-81A929793499}" srcOrd="1" destOrd="0" presId="urn:microsoft.com/office/officeart/2005/8/layout/orgChart1"/>
    <dgm:cxn modelId="{4101EA46-FBC6-4770-871B-CF9A22F4EFCE}" type="presParOf" srcId="{9D06C4F9-822F-4F8D-8C1A-3303261B61CA}" destId="{22FA934E-E7EA-4D81-89E3-E2C9FAFC66B0}" srcOrd="1" destOrd="0" presId="urn:microsoft.com/office/officeart/2005/8/layout/orgChart1"/>
    <dgm:cxn modelId="{C068D210-223A-4E79-BCAA-D8BE44DA2987}" type="presParOf" srcId="{22FA934E-E7EA-4D81-89E3-E2C9FAFC66B0}" destId="{508A4039-957E-4715-A918-89949C3D7F26}" srcOrd="0" destOrd="0" presId="urn:microsoft.com/office/officeart/2005/8/layout/orgChart1"/>
    <dgm:cxn modelId="{5A17D058-E8B7-41F0-AA5F-909C0F1ACEE8}" type="presParOf" srcId="{22FA934E-E7EA-4D81-89E3-E2C9FAFC66B0}" destId="{C98F5BD4-93F0-49E6-86AA-739AC0158BE9}" srcOrd="1" destOrd="0" presId="urn:microsoft.com/office/officeart/2005/8/layout/orgChart1"/>
    <dgm:cxn modelId="{29F22CDE-8A5A-4707-83C3-8B2D37B63E9F}" type="presParOf" srcId="{C98F5BD4-93F0-49E6-86AA-739AC0158BE9}" destId="{F5CF9ADB-A3CF-47AA-AD26-7752246936B6}" srcOrd="0" destOrd="0" presId="urn:microsoft.com/office/officeart/2005/8/layout/orgChart1"/>
    <dgm:cxn modelId="{C2A77048-4EAA-49E2-B40A-22871C6C7852}" type="presParOf" srcId="{F5CF9ADB-A3CF-47AA-AD26-7752246936B6}" destId="{73211A40-CFAD-43C8-A611-62FC1D82E3E5}" srcOrd="0" destOrd="0" presId="urn:microsoft.com/office/officeart/2005/8/layout/orgChart1"/>
    <dgm:cxn modelId="{F7785E64-CA69-47FD-BC88-F8D7C882D51B}" type="presParOf" srcId="{F5CF9ADB-A3CF-47AA-AD26-7752246936B6}" destId="{C5EC9739-7BA3-4215-8AAD-70ECAAFCD0C4}" srcOrd="1" destOrd="0" presId="urn:microsoft.com/office/officeart/2005/8/layout/orgChart1"/>
    <dgm:cxn modelId="{ABCC5802-4468-4158-9E5B-BDB2F949F9B3}" type="presParOf" srcId="{C98F5BD4-93F0-49E6-86AA-739AC0158BE9}" destId="{38D5DAA1-0B18-427C-9730-AC5F6F020687}" srcOrd="1" destOrd="0" presId="urn:microsoft.com/office/officeart/2005/8/layout/orgChart1"/>
    <dgm:cxn modelId="{C27DB9A6-6711-4C52-A5F7-FBBCEA5F384B}" type="presParOf" srcId="{C98F5BD4-93F0-49E6-86AA-739AC0158BE9}" destId="{CFD1A758-6293-4E0D-8266-A3EE2FCF0083}" srcOrd="2" destOrd="0" presId="urn:microsoft.com/office/officeart/2005/8/layout/orgChart1"/>
    <dgm:cxn modelId="{8B8B4C23-88C7-42BC-88E2-0C12A232260E}" type="presParOf" srcId="{22FA934E-E7EA-4D81-89E3-E2C9FAFC66B0}" destId="{B69B597B-CDB8-41FD-9CA7-5D325D37C34C}" srcOrd="2" destOrd="0" presId="urn:microsoft.com/office/officeart/2005/8/layout/orgChart1"/>
    <dgm:cxn modelId="{12906346-27C5-4CD3-BBC4-230C57296223}" type="presParOf" srcId="{22FA934E-E7EA-4D81-89E3-E2C9FAFC66B0}" destId="{A3828C00-6CB7-41DE-88FD-76C1A44B6AA5}" srcOrd="3" destOrd="0" presId="urn:microsoft.com/office/officeart/2005/8/layout/orgChart1"/>
    <dgm:cxn modelId="{9552C58F-CD70-4D50-A0BC-1E2DBB0B5D63}" type="presParOf" srcId="{A3828C00-6CB7-41DE-88FD-76C1A44B6AA5}" destId="{E545C602-C814-482A-9B51-904AEAC665DF}" srcOrd="0" destOrd="0" presId="urn:microsoft.com/office/officeart/2005/8/layout/orgChart1"/>
    <dgm:cxn modelId="{8B6CDBA0-5720-4D9D-B944-971EAF8E72E5}" type="presParOf" srcId="{E545C602-C814-482A-9B51-904AEAC665DF}" destId="{79AD930F-524F-49A1-AEC2-35FC61FE93E3}" srcOrd="0" destOrd="0" presId="urn:microsoft.com/office/officeart/2005/8/layout/orgChart1"/>
    <dgm:cxn modelId="{176E2738-31E3-44D2-BDFD-1D4CB43A9D45}" type="presParOf" srcId="{E545C602-C814-482A-9B51-904AEAC665DF}" destId="{BE7F13CA-6719-4B08-93A1-91EF90C236E9}" srcOrd="1" destOrd="0" presId="urn:microsoft.com/office/officeart/2005/8/layout/orgChart1"/>
    <dgm:cxn modelId="{D28CD480-3D37-49E1-9518-2C79FB3B5787}" type="presParOf" srcId="{A3828C00-6CB7-41DE-88FD-76C1A44B6AA5}" destId="{6F2BE950-3766-45FD-B24C-CDD31FA4B284}" srcOrd="1" destOrd="0" presId="urn:microsoft.com/office/officeart/2005/8/layout/orgChart1"/>
    <dgm:cxn modelId="{E89C4AEC-1C2B-4DBA-A86E-76D1809F9D6E}" type="presParOf" srcId="{A3828C00-6CB7-41DE-88FD-76C1A44B6AA5}" destId="{B2055875-B0F9-4CCB-A617-BA646A0FEEAC}" srcOrd="2" destOrd="0" presId="urn:microsoft.com/office/officeart/2005/8/layout/orgChart1"/>
    <dgm:cxn modelId="{E1C6D94E-F0F1-4248-A286-DAD4B6326B60}" type="presParOf" srcId="{22FA934E-E7EA-4D81-89E3-E2C9FAFC66B0}" destId="{11F7D729-A75A-4AF2-A7F4-9310AF840262}" srcOrd="4" destOrd="0" presId="urn:microsoft.com/office/officeart/2005/8/layout/orgChart1"/>
    <dgm:cxn modelId="{BF3B33C1-BD38-47C6-B7D5-8A8D958F8D25}" type="presParOf" srcId="{22FA934E-E7EA-4D81-89E3-E2C9FAFC66B0}" destId="{C35523CF-237A-445A-9312-27DD73DA2B8D}" srcOrd="5" destOrd="0" presId="urn:microsoft.com/office/officeart/2005/8/layout/orgChart1"/>
    <dgm:cxn modelId="{8B8E44A9-36BB-4449-B8C9-521E26F66131}" type="presParOf" srcId="{C35523CF-237A-445A-9312-27DD73DA2B8D}" destId="{19D46B94-782B-4358-9706-FA1039EA42A9}" srcOrd="0" destOrd="0" presId="urn:microsoft.com/office/officeart/2005/8/layout/orgChart1"/>
    <dgm:cxn modelId="{AF12C3A5-3933-4E3E-983A-C5C333E8DC94}" type="presParOf" srcId="{19D46B94-782B-4358-9706-FA1039EA42A9}" destId="{A82B66DF-E6F6-44FD-AEDB-6583086AE9C3}" srcOrd="0" destOrd="0" presId="urn:microsoft.com/office/officeart/2005/8/layout/orgChart1"/>
    <dgm:cxn modelId="{8C81334C-2C8B-4806-928B-2C9EABAE6BDE}" type="presParOf" srcId="{19D46B94-782B-4358-9706-FA1039EA42A9}" destId="{467500CC-6C37-402E-9679-97CCE4E55E1A}" srcOrd="1" destOrd="0" presId="urn:microsoft.com/office/officeart/2005/8/layout/orgChart1"/>
    <dgm:cxn modelId="{F8242541-15C2-45F0-9405-F5DFABF2A6AF}" type="presParOf" srcId="{C35523CF-237A-445A-9312-27DD73DA2B8D}" destId="{D33D642B-9AFE-45F1-AB00-B7545F2E420A}" srcOrd="1" destOrd="0" presId="urn:microsoft.com/office/officeart/2005/8/layout/orgChart1"/>
    <dgm:cxn modelId="{162C144A-7467-4612-A0AF-22C10254AB5C}" type="presParOf" srcId="{C35523CF-237A-445A-9312-27DD73DA2B8D}" destId="{E6B4E712-60D6-4096-BB32-243FC54165E1}" srcOrd="2" destOrd="0" presId="urn:microsoft.com/office/officeart/2005/8/layout/orgChart1"/>
    <dgm:cxn modelId="{901A5BAD-2263-46AD-B515-EF982373048F}" type="presParOf" srcId="{9D06C4F9-822F-4F8D-8C1A-3303261B61CA}" destId="{FB8B02C2-22E5-4A13-AD38-E3501C8BEB8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742535-9EFF-4E8C-B92D-CE8D4EF72253}" type="doc">
      <dgm:prSet loTypeId="urn:microsoft.com/office/officeart/2005/8/layout/orgChart1" loCatId="hierarchy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2454FAE-1F5F-4CAA-9DD2-CEB05248C90C}">
      <dgm:prSet phldrT="[Текст]" custT="1"/>
      <dgm:spPr/>
      <dgm:t>
        <a:bodyPr/>
        <a:lstStyle/>
        <a:p>
          <a:r>
            <a:rPr lang="ru-RU" sz="3200" dirty="0" smtClean="0">
              <a:latin typeface="Comic Sans MS" panose="030F0702030302020204" pitchFamily="66" charset="0"/>
            </a:rPr>
            <a:t>Экологические факторы</a:t>
          </a:r>
          <a:endParaRPr lang="ru-RU" sz="3200" dirty="0">
            <a:latin typeface="Comic Sans MS" panose="030F0702030302020204" pitchFamily="66" charset="0"/>
          </a:endParaRPr>
        </a:p>
      </dgm:t>
    </dgm:pt>
    <dgm:pt modelId="{EE96DC15-4451-467D-A255-C4C3F10631B5}" type="parTrans" cxnId="{88715845-5B7D-403E-824C-99A509AB3C7A}">
      <dgm:prSet/>
      <dgm:spPr/>
      <dgm:t>
        <a:bodyPr/>
        <a:lstStyle/>
        <a:p>
          <a:endParaRPr lang="ru-RU"/>
        </a:p>
      </dgm:t>
    </dgm:pt>
    <dgm:pt modelId="{47AFCC21-2FEB-4D68-B436-F0B72586C862}" type="sibTrans" cxnId="{88715845-5B7D-403E-824C-99A509AB3C7A}">
      <dgm:prSet/>
      <dgm:spPr/>
      <dgm:t>
        <a:bodyPr/>
        <a:lstStyle/>
        <a:p>
          <a:endParaRPr lang="ru-RU"/>
        </a:p>
      </dgm:t>
    </dgm:pt>
    <dgm:pt modelId="{73DBC1F9-D057-4F7E-B727-9CDC2684D63E}">
      <dgm:prSet phldrT="[Текст]"/>
      <dgm:spPr/>
      <dgm:t>
        <a:bodyPr/>
        <a:lstStyle/>
        <a:p>
          <a:r>
            <a:rPr lang="ru-RU" dirty="0" smtClean="0">
              <a:latin typeface="Comic Sans MS" panose="030F0702030302020204" pitchFamily="66" charset="0"/>
            </a:rPr>
            <a:t>Абиотические факторы</a:t>
          </a:r>
          <a:endParaRPr lang="ru-RU" dirty="0">
            <a:latin typeface="Comic Sans MS" panose="030F0702030302020204" pitchFamily="66" charset="0"/>
          </a:endParaRPr>
        </a:p>
      </dgm:t>
    </dgm:pt>
    <dgm:pt modelId="{4602742C-7141-4A39-9F5A-A0072DE40BD4}" type="parTrans" cxnId="{95E1252C-E7BF-4CE1-A239-D53AACB6940F}">
      <dgm:prSet/>
      <dgm:spPr>
        <a:ln w="3810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BD2EAA3C-A3EE-4E03-899B-BEECE6AFA418}" type="sibTrans" cxnId="{95E1252C-E7BF-4CE1-A239-D53AACB6940F}">
      <dgm:prSet/>
      <dgm:spPr/>
      <dgm:t>
        <a:bodyPr/>
        <a:lstStyle/>
        <a:p>
          <a:endParaRPr lang="ru-RU"/>
        </a:p>
      </dgm:t>
    </dgm:pt>
    <dgm:pt modelId="{F085AEB6-63A7-4499-9843-590B84EF722B}">
      <dgm:prSet phldrT="[Текст]"/>
      <dgm:spPr/>
      <dgm:t>
        <a:bodyPr/>
        <a:lstStyle/>
        <a:p>
          <a:r>
            <a:rPr lang="ru-RU" dirty="0" smtClean="0">
              <a:latin typeface="Comic Sans MS" panose="030F0702030302020204" pitchFamily="66" charset="0"/>
            </a:rPr>
            <a:t>Биотические  факторы  </a:t>
          </a:r>
          <a:endParaRPr lang="ru-RU" dirty="0">
            <a:latin typeface="Comic Sans MS" panose="030F0702030302020204" pitchFamily="66" charset="0"/>
          </a:endParaRPr>
        </a:p>
      </dgm:t>
    </dgm:pt>
    <dgm:pt modelId="{81E77A34-E3CF-4594-9AFF-38FBF76907DE}" type="parTrans" cxnId="{7A7A037C-E9F8-42D0-A98A-982409726C63}">
      <dgm:prSet/>
      <dgm:spPr>
        <a:ln w="3810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9E9FDBAF-563E-4B03-98C3-497FFF4996CB}" type="sibTrans" cxnId="{7A7A037C-E9F8-42D0-A98A-982409726C63}">
      <dgm:prSet/>
      <dgm:spPr/>
      <dgm:t>
        <a:bodyPr/>
        <a:lstStyle/>
        <a:p>
          <a:endParaRPr lang="ru-RU"/>
        </a:p>
      </dgm:t>
    </dgm:pt>
    <dgm:pt modelId="{B54C02DE-7E44-4E94-B392-CA441758F118}">
      <dgm:prSet phldrT="[Текст]"/>
      <dgm:spPr/>
      <dgm:t>
        <a:bodyPr/>
        <a:lstStyle/>
        <a:p>
          <a:r>
            <a:rPr lang="ru-RU" dirty="0" smtClean="0">
              <a:latin typeface="Comic Sans MS" panose="030F0702030302020204" pitchFamily="66" charset="0"/>
            </a:rPr>
            <a:t>Антропогенные факторы</a:t>
          </a:r>
          <a:endParaRPr lang="ru-RU" dirty="0">
            <a:latin typeface="Comic Sans MS" panose="030F0702030302020204" pitchFamily="66" charset="0"/>
          </a:endParaRPr>
        </a:p>
      </dgm:t>
    </dgm:pt>
    <dgm:pt modelId="{A9B89FAA-C5A0-42AF-9E32-3516632307ED}" type="parTrans" cxnId="{4F978CCC-7C73-4D40-8FC3-95DC7EF2FC58}">
      <dgm:prSet/>
      <dgm:spPr>
        <a:ln w="3810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59414FFD-3920-42F5-9F9E-C96FC7B6D681}" type="sibTrans" cxnId="{4F978CCC-7C73-4D40-8FC3-95DC7EF2FC58}">
      <dgm:prSet/>
      <dgm:spPr/>
      <dgm:t>
        <a:bodyPr/>
        <a:lstStyle/>
        <a:p>
          <a:endParaRPr lang="ru-RU"/>
        </a:p>
      </dgm:t>
    </dgm:pt>
    <dgm:pt modelId="{474E5F87-ACBC-4C70-B36F-ABAA74DBE53F}" type="pres">
      <dgm:prSet presAssocID="{3E742535-9EFF-4E8C-B92D-CE8D4EF722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D06C4F9-822F-4F8D-8C1A-3303261B61CA}" type="pres">
      <dgm:prSet presAssocID="{92454FAE-1F5F-4CAA-9DD2-CEB05248C90C}" presName="hierRoot1" presStyleCnt="0">
        <dgm:presLayoutVars>
          <dgm:hierBranch val="init"/>
        </dgm:presLayoutVars>
      </dgm:prSet>
      <dgm:spPr/>
    </dgm:pt>
    <dgm:pt modelId="{3BC850AF-AF20-4B22-9D55-AE4FBCF2D459}" type="pres">
      <dgm:prSet presAssocID="{92454FAE-1F5F-4CAA-9DD2-CEB05248C90C}" presName="rootComposite1" presStyleCnt="0"/>
      <dgm:spPr/>
    </dgm:pt>
    <dgm:pt modelId="{DB672090-8351-4CC4-8917-1DCEEB8CC212}" type="pres">
      <dgm:prSet presAssocID="{92454FAE-1F5F-4CAA-9DD2-CEB05248C90C}" presName="rootText1" presStyleLbl="node0" presStyleIdx="0" presStyleCnt="1" custScaleX="225759" custScaleY="9477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F10F962F-0ACF-4500-8CCF-81A929793499}" type="pres">
      <dgm:prSet presAssocID="{92454FAE-1F5F-4CAA-9DD2-CEB05248C90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2FA934E-E7EA-4D81-89E3-E2C9FAFC66B0}" type="pres">
      <dgm:prSet presAssocID="{92454FAE-1F5F-4CAA-9DD2-CEB05248C90C}" presName="hierChild2" presStyleCnt="0"/>
      <dgm:spPr/>
    </dgm:pt>
    <dgm:pt modelId="{508A4039-957E-4715-A918-89949C3D7F26}" type="pres">
      <dgm:prSet presAssocID="{4602742C-7141-4A39-9F5A-A0072DE40BD4}" presName="Name37" presStyleLbl="parChTrans1D2" presStyleIdx="0" presStyleCnt="3"/>
      <dgm:spPr/>
      <dgm:t>
        <a:bodyPr/>
        <a:lstStyle/>
        <a:p>
          <a:endParaRPr lang="ru-RU"/>
        </a:p>
      </dgm:t>
    </dgm:pt>
    <dgm:pt modelId="{C98F5BD4-93F0-49E6-86AA-739AC0158BE9}" type="pres">
      <dgm:prSet presAssocID="{73DBC1F9-D057-4F7E-B727-9CDC2684D63E}" presName="hierRoot2" presStyleCnt="0">
        <dgm:presLayoutVars>
          <dgm:hierBranch val="init"/>
        </dgm:presLayoutVars>
      </dgm:prSet>
      <dgm:spPr/>
    </dgm:pt>
    <dgm:pt modelId="{F5CF9ADB-A3CF-47AA-AD26-7752246936B6}" type="pres">
      <dgm:prSet presAssocID="{73DBC1F9-D057-4F7E-B727-9CDC2684D63E}" presName="rootComposite" presStyleCnt="0"/>
      <dgm:spPr/>
    </dgm:pt>
    <dgm:pt modelId="{73211A40-CFAD-43C8-A611-62FC1D82E3E5}" type="pres">
      <dgm:prSet presAssocID="{73DBC1F9-D057-4F7E-B727-9CDC2684D63E}" presName="rootText" presStyleLbl="node2" presStyleIdx="0" presStyleCnt="3" custScaleX="116028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C5EC9739-7BA3-4215-8AAD-70ECAAFCD0C4}" type="pres">
      <dgm:prSet presAssocID="{73DBC1F9-D057-4F7E-B727-9CDC2684D63E}" presName="rootConnector" presStyleLbl="node2" presStyleIdx="0" presStyleCnt="3"/>
      <dgm:spPr/>
      <dgm:t>
        <a:bodyPr/>
        <a:lstStyle/>
        <a:p>
          <a:endParaRPr lang="ru-RU"/>
        </a:p>
      </dgm:t>
    </dgm:pt>
    <dgm:pt modelId="{38D5DAA1-0B18-427C-9730-AC5F6F020687}" type="pres">
      <dgm:prSet presAssocID="{73DBC1F9-D057-4F7E-B727-9CDC2684D63E}" presName="hierChild4" presStyleCnt="0"/>
      <dgm:spPr/>
    </dgm:pt>
    <dgm:pt modelId="{CFD1A758-6293-4E0D-8266-A3EE2FCF0083}" type="pres">
      <dgm:prSet presAssocID="{73DBC1F9-D057-4F7E-B727-9CDC2684D63E}" presName="hierChild5" presStyleCnt="0"/>
      <dgm:spPr/>
    </dgm:pt>
    <dgm:pt modelId="{B69B597B-CDB8-41FD-9CA7-5D325D37C34C}" type="pres">
      <dgm:prSet presAssocID="{81E77A34-E3CF-4594-9AFF-38FBF76907DE}" presName="Name37" presStyleLbl="parChTrans1D2" presStyleIdx="1" presStyleCnt="3"/>
      <dgm:spPr/>
      <dgm:t>
        <a:bodyPr/>
        <a:lstStyle/>
        <a:p>
          <a:endParaRPr lang="ru-RU"/>
        </a:p>
      </dgm:t>
    </dgm:pt>
    <dgm:pt modelId="{A3828C00-6CB7-41DE-88FD-76C1A44B6AA5}" type="pres">
      <dgm:prSet presAssocID="{F085AEB6-63A7-4499-9843-590B84EF722B}" presName="hierRoot2" presStyleCnt="0">
        <dgm:presLayoutVars>
          <dgm:hierBranch val="init"/>
        </dgm:presLayoutVars>
      </dgm:prSet>
      <dgm:spPr/>
    </dgm:pt>
    <dgm:pt modelId="{E545C602-C814-482A-9B51-904AEAC665DF}" type="pres">
      <dgm:prSet presAssocID="{F085AEB6-63A7-4499-9843-590B84EF722B}" presName="rootComposite" presStyleCnt="0"/>
      <dgm:spPr/>
    </dgm:pt>
    <dgm:pt modelId="{79AD930F-524F-49A1-AEC2-35FC61FE93E3}" type="pres">
      <dgm:prSet presAssocID="{F085AEB6-63A7-4499-9843-590B84EF722B}" presName="rootText" presStyleLbl="node2" presStyleIdx="1" presStyleCnt="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E7F13CA-6719-4B08-93A1-91EF90C236E9}" type="pres">
      <dgm:prSet presAssocID="{F085AEB6-63A7-4499-9843-590B84EF722B}" presName="rootConnector" presStyleLbl="node2" presStyleIdx="1" presStyleCnt="3"/>
      <dgm:spPr/>
      <dgm:t>
        <a:bodyPr/>
        <a:lstStyle/>
        <a:p>
          <a:endParaRPr lang="ru-RU"/>
        </a:p>
      </dgm:t>
    </dgm:pt>
    <dgm:pt modelId="{6F2BE950-3766-45FD-B24C-CDD31FA4B284}" type="pres">
      <dgm:prSet presAssocID="{F085AEB6-63A7-4499-9843-590B84EF722B}" presName="hierChild4" presStyleCnt="0"/>
      <dgm:spPr/>
    </dgm:pt>
    <dgm:pt modelId="{B2055875-B0F9-4CCB-A617-BA646A0FEEAC}" type="pres">
      <dgm:prSet presAssocID="{F085AEB6-63A7-4499-9843-590B84EF722B}" presName="hierChild5" presStyleCnt="0"/>
      <dgm:spPr/>
    </dgm:pt>
    <dgm:pt modelId="{11F7D729-A75A-4AF2-A7F4-9310AF840262}" type="pres">
      <dgm:prSet presAssocID="{A9B89FAA-C5A0-42AF-9E32-3516632307ED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35523CF-237A-445A-9312-27DD73DA2B8D}" type="pres">
      <dgm:prSet presAssocID="{B54C02DE-7E44-4E94-B392-CA441758F118}" presName="hierRoot2" presStyleCnt="0">
        <dgm:presLayoutVars>
          <dgm:hierBranch val="init"/>
        </dgm:presLayoutVars>
      </dgm:prSet>
      <dgm:spPr/>
    </dgm:pt>
    <dgm:pt modelId="{19D46B94-782B-4358-9706-FA1039EA42A9}" type="pres">
      <dgm:prSet presAssocID="{B54C02DE-7E44-4E94-B392-CA441758F118}" presName="rootComposite" presStyleCnt="0"/>
      <dgm:spPr/>
    </dgm:pt>
    <dgm:pt modelId="{A82B66DF-E6F6-44FD-AEDB-6583086AE9C3}" type="pres">
      <dgm:prSet presAssocID="{B54C02DE-7E44-4E94-B392-CA441758F118}" presName="rootText" presStyleLbl="node2" presStyleIdx="2" presStyleCnt="3" custScaleX="114451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467500CC-6C37-402E-9679-97CCE4E55E1A}" type="pres">
      <dgm:prSet presAssocID="{B54C02DE-7E44-4E94-B392-CA441758F118}" presName="rootConnector" presStyleLbl="node2" presStyleIdx="2" presStyleCnt="3"/>
      <dgm:spPr/>
      <dgm:t>
        <a:bodyPr/>
        <a:lstStyle/>
        <a:p>
          <a:endParaRPr lang="ru-RU"/>
        </a:p>
      </dgm:t>
    </dgm:pt>
    <dgm:pt modelId="{D33D642B-9AFE-45F1-AB00-B7545F2E420A}" type="pres">
      <dgm:prSet presAssocID="{B54C02DE-7E44-4E94-B392-CA441758F118}" presName="hierChild4" presStyleCnt="0"/>
      <dgm:spPr/>
    </dgm:pt>
    <dgm:pt modelId="{E6B4E712-60D6-4096-BB32-243FC54165E1}" type="pres">
      <dgm:prSet presAssocID="{B54C02DE-7E44-4E94-B392-CA441758F118}" presName="hierChild5" presStyleCnt="0"/>
      <dgm:spPr/>
    </dgm:pt>
    <dgm:pt modelId="{FB8B02C2-22E5-4A13-AD38-E3501C8BEB8E}" type="pres">
      <dgm:prSet presAssocID="{92454FAE-1F5F-4CAA-9DD2-CEB05248C90C}" presName="hierChild3" presStyleCnt="0"/>
      <dgm:spPr/>
    </dgm:pt>
  </dgm:ptLst>
  <dgm:cxnLst>
    <dgm:cxn modelId="{912F88E6-5F5E-488C-B190-C6D954B76257}" type="presOf" srcId="{4602742C-7141-4A39-9F5A-A0072DE40BD4}" destId="{508A4039-957E-4715-A918-89949C3D7F26}" srcOrd="0" destOrd="0" presId="urn:microsoft.com/office/officeart/2005/8/layout/orgChart1"/>
    <dgm:cxn modelId="{EDECA077-EBD4-4204-B5E0-EC2C70BA7697}" type="presOf" srcId="{B54C02DE-7E44-4E94-B392-CA441758F118}" destId="{A82B66DF-E6F6-44FD-AEDB-6583086AE9C3}" srcOrd="0" destOrd="0" presId="urn:microsoft.com/office/officeart/2005/8/layout/orgChart1"/>
    <dgm:cxn modelId="{95E1252C-E7BF-4CE1-A239-D53AACB6940F}" srcId="{92454FAE-1F5F-4CAA-9DD2-CEB05248C90C}" destId="{73DBC1F9-D057-4F7E-B727-9CDC2684D63E}" srcOrd="0" destOrd="0" parTransId="{4602742C-7141-4A39-9F5A-A0072DE40BD4}" sibTransId="{BD2EAA3C-A3EE-4E03-899B-BEECE6AFA418}"/>
    <dgm:cxn modelId="{94AC78C0-68F7-48F4-980B-2A8B30578A02}" type="presOf" srcId="{73DBC1F9-D057-4F7E-B727-9CDC2684D63E}" destId="{73211A40-CFAD-43C8-A611-62FC1D82E3E5}" srcOrd="0" destOrd="0" presId="urn:microsoft.com/office/officeart/2005/8/layout/orgChart1"/>
    <dgm:cxn modelId="{4F978CCC-7C73-4D40-8FC3-95DC7EF2FC58}" srcId="{92454FAE-1F5F-4CAA-9DD2-CEB05248C90C}" destId="{B54C02DE-7E44-4E94-B392-CA441758F118}" srcOrd="2" destOrd="0" parTransId="{A9B89FAA-C5A0-42AF-9E32-3516632307ED}" sibTransId="{59414FFD-3920-42F5-9F9E-C96FC7B6D681}"/>
    <dgm:cxn modelId="{A1BDB01C-047D-41DF-AADE-AD3F15CB6E2A}" type="presOf" srcId="{F085AEB6-63A7-4499-9843-590B84EF722B}" destId="{79AD930F-524F-49A1-AEC2-35FC61FE93E3}" srcOrd="0" destOrd="0" presId="urn:microsoft.com/office/officeart/2005/8/layout/orgChart1"/>
    <dgm:cxn modelId="{17FC7040-EF23-4113-918F-6CAB9AA19B25}" type="presOf" srcId="{A9B89FAA-C5A0-42AF-9E32-3516632307ED}" destId="{11F7D729-A75A-4AF2-A7F4-9310AF840262}" srcOrd="0" destOrd="0" presId="urn:microsoft.com/office/officeart/2005/8/layout/orgChart1"/>
    <dgm:cxn modelId="{E37052C7-7231-4826-A465-3976EDA1311C}" type="presOf" srcId="{B54C02DE-7E44-4E94-B392-CA441758F118}" destId="{467500CC-6C37-402E-9679-97CCE4E55E1A}" srcOrd="1" destOrd="0" presId="urn:microsoft.com/office/officeart/2005/8/layout/orgChart1"/>
    <dgm:cxn modelId="{A792FCC9-D803-4348-82A1-DB66374EAE45}" type="presOf" srcId="{92454FAE-1F5F-4CAA-9DD2-CEB05248C90C}" destId="{DB672090-8351-4CC4-8917-1DCEEB8CC212}" srcOrd="0" destOrd="0" presId="urn:microsoft.com/office/officeart/2005/8/layout/orgChart1"/>
    <dgm:cxn modelId="{F493548B-52C9-4142-8C72-D5EC3DEA00E5}" type="presOf" srcId="{92454FAE-1F5F-4CAA-9DD2-CEB05248C90C}" destId="{F10F962F-0ACF-4500-8CCF-81A929793499}" srcOrd="1" destOrd="0" presId="urn:microsoft.com/office/officeart/2005/8/layout/orgChart1"/>
    <dgm:cxn modelId="{5FAAA972-048A-4FA3-A777-10920B5FB89B}" type="presOf" srcId="{3E742535-9EFF-4E8C-B92D-CE8D4EF72253}" destId="{474E5F87-ACBC-4C70-B36F-ABAA74DBE53F}" srcOrd="0" destOrd="0" presId="urn:microsoft.com/office/officeart/2005/8/layout/orgChart1"/>
    <dgm:cxn modelId="{F4C230C1-FCE3-49C8-BEC6-AF65F3039F5D}" type="presOf" srcId="{73DBC1F9-D057-4F7E-B727-9CDC2684D63E}" destId="{C5EC9739-7BA3-4215-8AAD-70ECAAFCD0C4}" srcOrd="1" destOrd="0" presId="urn:microsoft.com/office/officeart/2005/8/layout/orgChart1"/>
    <dgm:cxn modelId="{88715845-5B7D-403E-824C-99A509AB3C7A}" srcId="{3E742535-9EFF-4E8C-B92D-CE8D4EF72253}" destId="{92454FAE-1F5F-4CAA-9DD2-CEB05248C90C}" srcOrd="0" destOrd="0" parTransId="{EE96DC15-4451-467D-A255-C4C3F10631B5}" sibTransId="{47AFCC21-2FEB-4D68-B436-F0B72586C862}"/>
    <dgm:cxn modelId="{9BB397A2-F200-4D15-BC30-0707C56227A8}" type="presOf" srcId="{81E77A34-E3CF-4594-9AFF-38FBF76907DE}" destId="{B69B597B-CDB8-41FD-9CA7-5D325D37C34C}" srcOrd="0" destOrd="0" presId="urn:microsoft.com/office/officeart/2005/8/layout/orgChart1"/>
    <dgm:cxn modelId="{A1780582-729B-48E7-99A2-790A948771FB}" type="presOf" srcId="{F085AEB6-63A7-4499-9843-590B84EF722B}" destId="{BE7F13CA-6719-4B08-93A1-91EF90C236E9}" srcOrd="1" destOrd="0" presId="urn:microsoft.com/office/officeart/2005/8/layout/orgChart1"/>
    <dgm:cxn modelId="{7A7A037C-E9F8-42D0-A98A-982409726C63}" srcId="{92454FAE-1F5F-4CAA-9DD2-CEB05248C90C}" destId="{F085AEB6-63A7-4499-9843-590B84EF722B}" srcOrd="1" destOrd="0" parTransId="{81E77A34-E3CF-4594-9AFF-38FBF76907DE}" sibTransId="{9E9FDBAF-563E-4B03-98C3-497FFF4996CB}"/>
    <dgm:cxn modelId="{456C8BE1-DC88-4E11-9C72-1CD80C9AF8E4}" type="presParOf" srcId="{474E5F87-ACBC-4C70-B36F-ABAA74DBE53F}" destId="{9D06C4F9-822F-4F8D-8C1A-3303261B61CA}" srcOrd="0" destOrd="0" presId="urn:microsoft.com/office/officeart/2005/8/layout/orgChart1"/>
    <dgm:cxn modelId="{E043A399-D700-4813-94D4-8E6667C8B262}" type="presParOf" srcId="{9D06C4F9-822F-4F8D-8C1A-3303261B61CA}" destId="{3BC850AF-AF20-4B22-9D55-AE4FBCF2D459}" srcOrd="0" destOrd="0" presId="urn:microsoft.com/office/officeart/2005/8/layout/orgChart1"/>
    <dgm:cxn modelId="{C1788947-CBD3-41E7-A2C9-239422E7C26E}" type="presParOf" srcId="{3BC850AF-AF20-4B22-9D55-AE4FBCF2D459}" destId="{DB672090-8351-4CC4-8917-1DCEEB8CC212}" srcOrd="0" destOrd="0" presId="urn:microsoft.com/office/officeart/2005/8/layout/orgChart1"/>
    <dgm:cxn modelId="{1F5C210D-5BEC-471F-9C95-CF591622DEB7}" type="presParOf" srcId="{3BC850AF-AF20-4B22-9D55-AE4FBCF2D459}" destId="{F10F962F-0ACF-4500-8CCF-81A929793499}" srcOrd="1" destOrd="0" presId="urn:microsoft.com/office/officeart/2005/8/layout/orgChart1"/>
    <dgm:cxn modelId="{3798C595-E94E-4203-8316-C04586C37FEF}" type="presParOf" srcId="{9D06C4F9-822F-4F8D-8C1A-3303261B61CA}" destId="{22FA934E-E7EA-4D81-89E3-E2C9FAFC66B0}" srcOrd="1" destOrd="0" presId="urn:microsoft.com/office/officeart/2005/8/layout/orgChart1"/>
    <dgm:cxn modelId="{D12E9BBF-00F6-4F68-943C-8EB5B0DFA874}" type="presParOf" srcId="{22FA934E-E7EA-4D81-89E3-E2C9FAFC66B0}" destId="{508A4039-957E-4715-A918-89949C3D7F26}" srcOrd="0" destOrd="0" presId="urn:microsoft.com/office/officeart/2005/8/layout/orgChart1"/>
    <dgm:cxn modelId="{7569DDE9-BA7C-4CF7-BF6E-669BD65C8C29}" type="presParOf" srcId="{22FA934E-E7EA-4D81-89E3-E2C9FAFC66B0}" destId="{C98F5BD4-93F0-49E6-86AA-739AC0158BE9}" srcOrd="1" destOrd="0" presId="urn:microsoft.com/office/officeart/2005/8/layout/orgChart1"/>
    <dgm:cxn modelId="{E770B14C-AE68-42C6-929D-C9579A92ED51}" type="presParOf" srcId="{C98F5BD4-93F0-49E6-86AA-739AC0158BE9}" destId="{F5CF9ADB-A3CF-47AA-AD26-7752246936B6}" srcOrd="0" destOrd="0" presId="urn:microsoft.com/office/officeart/2005/8/layout/orgChart1"/>
    <dgm:cxn modelId="{049EFB6F-0486-463C-A44F-C91E2940DA8E}" type="presParOf" srcId="{F5CF9ADB-A3CF-47AA-AD26-7752246936B6}" destId="{73211A40-CFAD-43C8-A611-62FC1D82E3E5}" srcOrd="0" destOrd="0" presId="urn:microsoft.com/office/officeart/2005/8/layout/orgChart1"/>
    <dgm:cxn modelId="{2032E028-9B4A-4E91-B869-9CB3B7C5980B}" type="presParOf" srcId="{F5CF9ADB-A3CF-47AA-AD26-7752246936B6}" destId="{C5EC9739-7BA3-4215-8AAD-70ECAAFCD0C4}" srcOrd="1" destOrd="0" presId="urn:microsoft.com/office/officeart/2005/8/layout/orgChart1"/>
    <dgm:cxn modelId="{7EBCA523-8712-4D4B-B319-52966FD1EC2D}" type="presParOf" srcId="{C98F5BD4-93F0-49E6-86AA-739AC0158BE9}" destId="{38D5DAA1-0B18-427C-9730-AC5F6F020687}" srcOrd="1" destOrd="0" presId="urn:microsoft.com/office/officeart/2005/8/layout/orgChart1"/>
    <dgm:cxn modelId="{ED595ED7-97E8-47BC-B5F0-018AF625122B}" type="presParOf" srcId="{C98F5BD4-93F0-49E6-86AA-739AC0158BE9}" destId="{CFD1A758-6293-4E0D-8266-A3EE2FCF0083}" srcOrd="2" destOrd="0" presId="urn:microsoft.com/office/officeart/2005/8/layout/orgChart1"/>
    <dgm:cxn modelId="{8ABABEC0-7172-4AC4-A01D-2C7549416AE6}" type="presParOf" srcId="{22FA934E-E7EA-4D81-89E3-E2C9FAFC66B0}" destId="{B69B597B-CDB8-41FD-9CA7-5D325D37C34C}" srcOrd="2" destOrd="0" presId="urn:microsoft.com/office/officeart/2005/8/layout/orgChart1"/>
    <dgm:cxn modelId="{01C7C233-9EBE-4F74-AF09-2A7C3E1A927E}" type="presParOf" srcId="{22FA934E-E7EA-4D81-89E3-E2C9FAFC66B0}" destId="{A3828C00-6CB7-41DE-88FD-76C1A44B6AA5}" srcOrd="3" destOrd="0" presId="urn:microsoft.com/office/officeart/2005/8/layout/orgChart1"/>
    <dgm:cxn modelId="{6F3D818A-D6F4-43ED-A376-B4BB3C0A843E}" type="presParOf" srcId="{A3828C00-6CB7-41DE-88FD-76C1A44B6AA5}" destId="{E545C602-C814-482A-9B51-904AEAC665DF}" srcOrd="0" destOrd="0" presId="urn:microsoft.com/office/officeart/2005/8/layout/orgChart1"/>
    <dgm:cxn modelId="{021DF16D-929A-4DCD-8DF2-D091F1D2D449}" type="presParOf" srcId="{E545C602-C814-482A-9B51-904AEAC665DF}" destId="{79AD930F-524F-49A1-AEC2-35FC61FE93E3}" srcOrd="0" destOrd="0" presId="urn:microsoft.com/office/officeart/2005/8/layout/orgChart1"/>
    <dgm:cxn modelId="{C1636800-D695-4FD5-B759-FDD805B6CB74}" type="presParOf" srcId="{E545C602-C814-482A-9B51-904AEAC665DF}" destId="{BE7F13CA-6719-4B08-93A1-91EF90C236E9}" srcOrd="1" destOrd="0" presId="urn:microsoft.com/office/officeart/2005/8/layout/orgChart1"/>
    <dgm:cxn modelId="{9A0B2181-F2B2-4C5A-BB2F-869000C27616}" type="presParOf" srcId="{A3828C00-6CB7-41DE-88FD-76C1A44B6AA5}" destId="{6F2BE950-3766-45FD-B24C-CDD31FA4B284}" srcOrd="1" destOrd="0" presId="urn:microsoft.com/office/officeart/2005/8/layout/orgChart1"/>
    <dgm:cxn modelId="{C8AF041F-CAB5-45AB-ACD8-A5B2958B3417}" type="presParOf" srcId="{A3828C00-6CB7-41DE-88FD-76C1A44B6AA5}" destId="{B2055875-B0F9-4CCB-A617-BA646A0FEEAC}" srcOrd="2" destOrd="0" presId="urn:microsoft.com/office/officeart/2005/8/layout/orgChart1"/>
    <dgm:cxn modelId="{057E1AA8-5B99-4DD7-8711-6B947A283E82}" type="presParOf" srcId="{22FA934E-E7EA-4D81-89E3-E2C9FAFC66B0}" destId="{11F7D729-A75A-4AF2-A7F4-9310AF840262}" srcOrd="4" destOrd="0" presId="urn:microsoft.com/office/officeart/2005/8/layout/orgChart1"/>
    <dgm:cxn modelId="{A1BD72BC-EEFD-46B1-B2E1-207CD7243EB8}" type="presParOf" srcId="{22FA934E-E7EA-4D81-89E3-E2C9FAFC66B0}" destId="{C35523CF-237A-445A-9312-27DD73DA2B8D}" srcOrd="5" destOrd="0" presId="urn:microsoft.com/office/officeart/2005/8/layout/orgChart1"/>
    <dgm:cxn modelId="{471B4ECC-DE9A-44C4-8635-B2DF8CE20773}" type="presParOf" srcId="{C35523CF-237A-445A-9312-27DD73DA2B8D}" destId="{19D46B94-782B-4358-9706-FA1039EA42A9}" srcOrd="0" destOrd="0" presId="urn:microsoft.com/office/officeart/2005/8/layout/orgChart1"/>
    <dgm:cxn modelId="{C4E1FE2B-EA9B-4CE4-9C5E-0C7EE6CC36C8}" type="presParOf" srcId="{19D46B94-782B-4358-9706-FA1039EA42A9}" destId="{A82B66DF-E6F6-44FD-AEDB-6583086AE9C3}" srcOrd="0" destOrd="0" presId="urn:microsoft.com/office/officeart/2005/8/layout/orgChart1"/>
    <dgm:cxn modelId="{97B7B92A-FF8C-499C-969E-D1EEED00F9E3}" type="presParOf" srcId="{19D46B94-782B-4358-9706-FA1039EA42A9}" destId="{467500CC-6C37-402E-9679-97CCE4E55E1A}" srcOrd="1" destOrd="0" presId="urn:microsoft.com/office/officeart/2005/8/layout/orgChart1"/>
    <dgm:cxn modelId="{D5B82629-F1E2-4C84-9564-1AE93B42774F}" type="presParOf" srcId="{C35523CF-237A-445A-9312-27DD73DA2B8D}" destId="{D33D642B-9AFE-45F1-AB00-B7545F2E420A}" srcOrd="1" destOrd="0" presId="urn:microsoft.com/office/officeart/2005/8/layout/orgChart1"/>
    <dgm:cxn modelId="{9C724DE7-C25B-4383-A0E8-25B143CE835B}" type="presParOf" srcId="{C35523CF-237A-445A-9312-27DD73DA2B8D}" destId="{E6B4E712-60D6-4096-BB32-243FC54165E1}" srcOrd="2" destOrd="0" presId="urn:microsoft.com/office/officeart/2005/8/layout/orgChart1"/>
    <dgm:cxn modelId="{EC178F3A-C98C-410F-BAC0-A206FD16AAEA}" type="presParOf" srcId="{9D06C4F9-822F-4F8D-8C1A-3303261B61CA}" destId="{FB8B02C2-22E5-4A13-AD38-E3501C8BEB8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6EDFEC-7671-4E2A-8A2F-E88BAA10480E}">
      <dsp:nvSpPr>
        <dsp:cNvPr id="0" name=""/>
        <dsp:cNvSpPr/>
      </dsp:nvSpPr>
      <dsp:spPr>
        <a:xfrm>
          <a:off x="2753984" y="2319407"/>
          <a:ext cx="2640995" cy="270158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Система наук о животных -  ЗООЛОГИЯ</a:t>
          </a:r>
          <a:endParaRPr lang="ru-RU" sz="2400" kern="1200" dirty="0">
            <a:latin typeface="Comic Sans MS" panose="030F0702030302020204" pitchFamily="66" charset="0"/>
          </a:endParaRPr>
        </a:p>
      </dsp:txBody>
      <dsp:txXfrm>
        <a:off x="2753984" y="2319407"/>
        <a:ext cx="2640995" cy="2701585"/>
      </dsp:txXfrm>
    </dsp:sp>
    <dsp:sp modelId="{E67AEA5E-462D-4A85-BAB5-CA9C7126F692}">
      <dsp:nvSpPr>
        <dsp:cNvPr id="0" name=""/>
        <dsp:cNvSpPr/>
      </dsp:nvSpPr>
      <dsp:spPr>
        <a:xfrm rot="10779063">
          <a:off x="1252084" y="3400776"/>
          <a:ext cx="1553461" cy="5637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EB7C2D7-C1A0-4FB7-AF7F-BFDBFDED82B0}">
      <dsp:nvSpPr>
        <dsp:cNvPr id="0" name=""/>
        <dsp:cNvSpPr/>
      </dsp:nvSpPr>
      <dsp:spPr>
        <a:xfrm>
          <a:off x="137093" y="3181619"/>
          <a:ext cx="2484282" cy="10099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палеонтология</a:t>
          </a:r>
          <a:endParaRPr lang="ru-RU" sz="2400" kern="1200" dirty="0">
            <a:latin typeface="Comic Sans MS" panose="030F0702030302020204" pitchFamily="66" charset="0"/>
          </a:endParaRPr>
        </a:p>
      </dsp:txBody>
      <dsp:txXfrm>
        <a:off x="137093" y="3181619"/>
        <a:ext cx="2484282" cy="1009991"/>
      </dsp:txXfrm>
    </dsp:sp>
    <dsp:sp modelId="{6A4A6865-B6AC-461A-9B43-632E088BDDB9}">
      <dsp:nvSpPr>
        <dsp:cNvPr id="0" name=""/>
        <dsp:cNvSpPr/>
      </dsp:nvSpPr>
      <dsp:spPr>
        <a:xfrm rot="12410105">
          <a:off x="959352" y="2343140"/>
          <a:ext cx="2098351" cy="5637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C97D069-182F-42A5-AFCD-8B0F805A1DA6}">
      <dsp:nvSpPr>
        <dsp:cNvPr id="0" name=""/>
        <dsp:cNvSpPr/>
      </dsp:nvSpPr>
      <dsp:spPr>
        <a:xfrm>
          <a:off x="36971" y="1671328"/>
          <a:ext cx="2362499" cy="1107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anose="030F0702030302020204" pitchFamily="66" charset="0"/>
            </a:rPr>
            <a:t>морфология</a:t>
          </a:r>
          <a:endParaRPr lang="ru-RU" sz="2800" kern="1200" dirty="0">
            <a:latin typeface="Comic Sans MS" panose="030F0702030302020204" pitchFamily="66" charset="0"/>
          </a:endParaRPr>
        </a:p>
      </dsp:txBody>
      <dsp:txXfrm>
        <a:off x="36971" y="1671328"/>
        <a:ext cx="2362499" cy="1107750"/>
      </dsp:txXfrm>
    </dsp:sp>
    <dsp:sp modelId="{C36772F4-C275-4DAE-8F83-D702A5439BF0}">
      <dsp:nvSpPr>
        <dsp:cNvPr id="0" name=""/>
        <dsp:cNvSpPr/>
      </dsp:nvSpPr>
      <dsp:spPr>
        <a:xfrm rot="13960656">
          <a:off x="1458744" y="1430995"/>
          <a:ext cx="2246895" cy="5637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BC88C3C-C43F-49E0-BAE0-AB2749A3698F}">
      <dsp:nvSpPr>
        <dsp:cNvPr id="0" name=""/>
        <dsp:cNvSpPr/>
      </dsp:nvSpPr>
      <dsp:spPr>
        <a:xfrm>
          <a:off x="891228" y="359855"/>
          <a:ext cx="2163367" cy="1107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систематика</a:t>
          </a:r>
          <a:endParaRPr lang="ru-RU" sz="2400" kern="1200" dirty="0">
            <a:latin typeface="Comic Sans MS" panose="030F0702030302020204" pitchFamily="66" charset="0"/>
          </a:endParaRPr>
        </a:p>
      </dsp:txBody>
      <dsp:txXfrm>
        <a:off x="891228" y="359855"/>
        <a:ext cx="2163367" cy="1107750"/>
      </dsp:txXfrm>
    </dsp:sp>
    <dsp:sp modelId="{DEF4C94D-DFC0-4E9C-A098-7F230F2F20D9}">
      <dsp:nvSpPr>
        <dsp:cNvPr id="0" name=""/>
        <dsp:cNvSpPr/>
      </dsp:nvSpPr>
      <dsp:spPr>
        <a:xfrm rot="16217326">
          <a:off x="3041919" y="1021378"/>
          <a:ext cx="2088984" cy="5637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CFDE623-4648-403E-A420-1BB0F7428D67}">
      <dsp:nvSpPr>
        <dsp:cNvPr id="0" name=""/>
        <dsp:cNvSpPr/>
      </dsp:nvSpPr>
      <dsp:spPr>
        <a:xfrm>
          <a:off x="2953332" y="-160827"/>
          <a:ext cx="2275333" cy="1107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anose="030F0702030302020204" pitchFamily="66" charset="0"/>
            </a:rPr>
            <a:t>анатомия</a:t>
          </a:r>
          <a:endParaRPr lang="ru-RU" sz="2800" kern="1200" dirty="0">
            <a:latin typeface="Comic Sans MS" panose="030F0702030302020204" pitchFamily="66" charset="0"/>
          </a:endParaRPr>
        </a:p>
      </dsp:txBody>
      <dsp:txXfrm>
        <a:off x="2953332" y="-160827"/>
        <a:ext cx="2275333" cy="1107750"/>
      </dsp:txXfrm>
    </dsp:sp>
    <dsp:sp modelId="{F161BD6F-F9DC-421C-9522-5E41634FA60C}">
      <dsp:nvSpPr>
        <dsp:cNvPr id="0" name=""/>
        <dsp:cNvSpPr/>
      </dsp:nvSpPr>
      <dsp:spPr>
        <a:xfrm rot="18477576">
          <a:off x="4445881" y="1435508"/>
          <a:ext cx="2304173" cy="563765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BFE2451-5142-46AD-BD2F-13B2270D6DA8}">
      <dsp:nvSpPr>
        <dsp:cNvPr id="0" name=""/>
        <dsp:cNvSpPr/>
      </dsp:nvSpPr>
      <dsp:spPr>
        <a:xfrm>
          <a:off x="5111739" y="360030"/>
          <a:ext cx="2226135" cy="1107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физиология</a:t>
          </a:r>
          <a:endParaRPr lang="ru-RU" sz="2400" kern="1200" dirty="0">
            <a:latin typeface="Comic Sans MS" panose="030F0702030302020204" pitchFamily="66" charset="0"/>
          </a:endParaRPr>
        </a:p>
      </dsp:txBody>
      <dsp:txXfrm>
        <a:off x="5111739" y="360030"/>
        <a:ext cx="2226135" cy="1107750"/>
      </dsp:txXfrm>
    </dsp:sp>
    <dsp:sp modelId="{FCA465FB-4072-4454-8A32-D92CCF00F8A6}">
      <dsp:nvSpPr>
        <dsp:cNvPr id="0" name=""/>
        <dsp:cNvSpPr/>
      </dsp:nvSpPr>
      <dsp:spPr>
        <a:xfrm rot="20044095">
          <a:off x="5187738" y="2423815"/>
          <a:ext cx="1986058" cy="563765"/>
        </a:xfrm>
        <a:prstGeom prst="lef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B0B6AAA-130C-47E0-84B9-358BB62FB5BE}">
      <dsp:nvSpPr>
        <dsp:cNvPr id="0" name=""/>
        <dsp:cNvSpPr/>
      </dsp:nvSpPr>
      <dsp:spPr>
        <a:xfrm>
          <a:off x="5755019" y="1728186"/>
          <a:ext cx="2348389" cy="1107750"/>
        </a:xfrm>
        <a:prstGeom prst="roundRect">
          <a:avLst>
            <a:gd name="adj" fmla="val 10000"/>
          </a:avLst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anose="030F0702030302020204" pitchFamily="66" charset="0"/>
            </a:rPr>
            <a:t>экология</a:t>
          </a:r>
          <a:endParaRPr lang="ru-RU" sz="2800" kern="1200" dirty="0">
            <a:latin typeface="Comic Sans MS" panose="030F0702030302020204" pitchFamily="66" charset="0"/>
          </a:endParaRPr>
        </a:p>
      </dsp:txBody>
      <dsp:txXfrm>
        <a:off x="5755019" y="1728186"/>
        <a:ext cx="2348389" cy="1107750"/>
      </dsp:txXfrm>
    </dsp:sp>
    <dsp:sp modelId="{4DEDA223-DEE7-4F04-AF24-0A7070034AF7}">
      <dsp:nvSpPr>
        <dsp:cNvPr id="0" name=""/>
        <dsp:cNvSpPr/>
      </dsp:nvSpPr>
      <dsp:spPr>
        <a:xfrm rot="19702">
          <a:off x="5364574" y="3468683"/>
          <a:ext cx="1523051" cy="563765"/>
        </a:xfrm>
        <a:prstGeom prst="lef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5A3A72F-E562-4B8B-9D86-773422EA200F}">
      <dsp:nvSpPr>
        <dsp:cNvPr id="0" name=""/>
        <dsp:cNvSpPr/>
      </dsp:nvSpPr>
      <dsp:spPr>
        <a:xfrm>
          <a:off x="5598466" y="3200729"/>
          <a:ext cx="2460161" cy="970511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Comic Sans MS" panose="030F0702030302020204" pitchFamily="66" charset="0"/>
            </a:rPr>
            <a:t>этология</a:t>
          </a:r>
          <a:endParaRPr lang="ru-RU" sz="2800" kern="1200" dirty="0">
            <a:latin typeface="Comic Sans MS" panose="030F0702030302020204" pitchFamily="66" charset="0"/>
          </a:endParaRPr>
        </a:p>
      </dsp:txBody>
      <dsp:txXfrm>
        <a:off x="5598466" y="3200729"/>
        <a:ext cx="2460161" cy="97051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F7D729-A75A-4AF2-A7F4-9310AF840262}">
      <dsp:nvSpPr>
        <dsp:cNvPr id="0" name=""/>
        <dsp:cNvSpPr/>
      </dsp:nvSpPr>
      <dsp:spPr>
        <a:xfrm>
          <a:off x="4145756" y="1707954"/>
          <a:ext cx="2880309" cy="476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057"/>
              </a:lnTo>
              <a:lnTo>
                <a:pt x="2880309" y="238057"/>
              </a:lnTo>
              <a:lnTo>
                <a:pt x="2880309" y="476114"/>
              </a:lnTo>
            </a:path>
          </a:pathLst>
        </a:custGeom>
        <a:noFill/>
        <a:ln w="381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9B597B-CDB8-41FD-9CA7-5D325D37C34C}">
      <dsp:nvSpPr>
        <dsp:cNvPr id="0" name=""/>
        <dsp:cNvSpPr/>
      </dsp:nvSpPr>
      <dsp:spPr>
        <a:xfrm>
          <a:off x="4100036" y="1707954"/>
          <a:ext cx="91440" cy="4761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8057"/>
              </a:lnTo>
              <a:lnTo>
                <a:pt x="54641" y="238057"/>
              </a:lnTo>
              <a:lnTo>
                <a:pt x="54641" y="476114"/>
              </a:lnTo>
            </a:path>
          </a:pathLst>
        </a:custGeom>
        <a:noFill/>
        <a:ln w="381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A4039-957E-4715-A918-89949C3D7F26}">
      <dsp:nvSpPr>
        <dsp:cNvPr id="0" name=""/>
        <dsp:cNvSpPr/>
      </dsp:nvSpPr>
      <dsp:spPr>
        <a:xfrm>
          <a:off x="1274368" y="1707954"/>
          <a:ext cx="2871388" cy="476114"/>
        </a:xfrm>
        <a:custGeom>
          <a:avLst/>
          <a:gdLst/>
          <a:ahLst/>
          <a:cxnLst/>
          <a:rect l="0" t="0" r="0" b="0"/>
          <a:pathLst>
            <a:path>
              <a:moveTo>
                <a:pt x="2871388" y="0"/>
              </a:moveTo>
              <a:lnTo>
                <a:pt x="2871388" y="238057"/>
              </a:lnTo>
              <a:lnTo>
                <a:pt x="0" y="238057"/>
              </a:lnTo>
              <a:lnTo>
                <a:pt x="0" y="476114"/>
              </a:lnTo>
            </a:path>
          </a:pathLst>
        </a:custGeom>
        <a:noFill/>
        <a:ln w="381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672090-8351-4CC4-8917-1DCEEB8CC212}">
      <dsp:nvSpPr>
        <dsp:cNvPr id="0" name=""/>
        <dsp:cNvSpPr/>
      </dsp:nvSpPr>
      <dsp:spPr>
        <a:xfrm>
          <a:off x="1586540" y="633614"/>
          <a:ext cx="5118431" cy="10743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Comic Sans MS" panose="030F0702030302020204" pitchFamily="66" charset="0"/>
            </a:rPr>
            <a:t>Экологические факторы</a:t>
          </a:r>
          <a:endParaRPr lang="ru-RU" sz="3200" kern="1200" dirty="0">
            <a:latin typeface="Comic Sans MS" panose="030F0702030302020204" pitchFamily="66" charset="0"/>
          </a:endParaRPr>
        </a:p>
      </dsp:txBody>
      <dsp:txXfrm>
        <a:off x="1586540" y="633614"/>
        <a:ext cx="5118431" cy="1074340"/>
      </dsp:txXfrm>
    </dsp:sp>
    <dsp:sp modelId="{73211A40-CFAD-43C8-A611-62FC1D82E3E5}">
      <dsp:nvSpPr>
        <dsp:cNvPr id="0" name=""/>
        <dsp:cNvSpPr/>
      </dsp:nvSpPr>
      <dsp:spPr>
        <a:xfrm>
          <a:off x="3778" y="2184068"/>
          <a:ext cx="2541180" cy="113360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3778" y="2184068"/>
        <a:ext cx="2541180" cy="1133605"/>
      </dsp:txXfrm>
    </dsp:sp>
    <dsp:sp modelId="{79AD930F-524F-49A1-AEC2-35FC61FE93E3}">
      <dsp:nvSpPr>
        <dsp:cNvPr id="0" name=""/>
        <dsp:cNvSpPr/>
      </dsp:nvSpPr>
      <dsp:spPr>
        <a:xfrm>
          <a:off x="3021072" y="2184068"/>
          <a:ext cx="2267210" cy="113360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7465" tIns="37465" rIns="37465" bIns="3746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900" kern="1200"/>
        </a:p>
      </dsp:txBody>
      <dsp:txXfrm>
        <a:off x="3021072" y="2184068"/>
        <a:ext cx="2267210" cy="1133605"/>
      </dsp:txXfrm>
    </dsp:sp>
    <dsp:sp modelId="{A82B66DF-E6F6-44FD-AEDB-6583086AE9C3}">
      <dsp:nvSpPr>
        <dsp:cNvPr id="0" name=""/>
        <dsp:cNvSpPr/>
      </dsp:nvSpPr>
      <dsp:spPr>
        <a:xfrm>
          <a:off x="5764397" y="2184068"/>
          <a:ext cx="2523337" cy="113360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764397" y="2184068"/>
        <a:ext cx="2523337" cy="113360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F7D729-A75A-4AF2-A7F4-9310AF840262}">
      <dsp:nvSpPr>
        <dsp:cNvPr id="0" name=""/>
        <dsp:cNvSpPr/>
      </dsp:nvSpPr>
      <dsp:spPr>
        <a:xfrm>
          <a:off x="4145756" y="1713033"/>
          <a:ext cx="2869522" cy="467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540"/>
              </a:lnTo>
              <a:lnTo>
                <a:pt x="2869522" y="233540"/>
              </a:lnTo>
              <a:lnTo>
                <a:pt x="2869522" y="467080"/>
              </a:lnTo>
            </a:path>
          </a:pathLst>
        </a:custGeom>
        <a:noFill/>
        <a:ln w="381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9B597B-CDB8-41FD-9CA7-5D325D37C34C}">
      <dsp:nvSpPr>
        <dsp:cNvPr id="0" name=""/>
        <dsp:cNvSpPr/>
      </dsp:nvSpPr>
      <dsp:spPr>
        <a:xfrm>
          <a:off x="4100036" y="1713033"/>
          <a:ext cx="91440" cy="4670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3540"/>
              </a:lnTo>
              <a:lnTo>
                <a:pt x="63257" y="233540"/>
              </a:lnTo>
              <a:lnTo>
                <a:pt x="63257" y="467080"/>
              </a:lnTo>
            </a:path>
          </a:pathLst>
        </a:custGeom>
        <a:noFill/>
        <a:ln w="381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A4039-957E-4715-A918-89949C3D7F26}">
      <dsp:nvSpPr>
        <dsp:cNvPr id="0" name=""/>
        <dsp:cNvSpPr/>
      </dsp:nvSpPr>
      <dsp:spPr>
        <a:xfrm>
          <a:off x="1293772" y="1713033"/>
          <a:ext cx="2851984" cy="467080"/>
        </a:xfrm>
        <a:custGeom>
          <a:avLst/>
          <a:gdLst/>
          <a:ahLst/>
          <a:cxnLst/>
          <a:rect l="0" t="0" r="0" b="0"/>
          <a:pathLst>
            <a:path>
              <a:moveTo>
                <a:pt x="2851984" y="0"/>
              </a:moveTo>
              <a:lnTo>
                <a:pt x="2851984" y="233540"/>
              </a:lnTo>
              <a:lnTo>
                <a:pt x="0" y="233540"/>
              </a:lnTo>
              <a:lnTo>
                <a:pt x="0" y="467080"/>
              </a:lnTo>
            </a:path>
          </a:pathLst>
        </a:custGeom>
        <a:noFill/>
        <a:ln w="381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672090-8351-4CC4-8917-1DCEEB8CC212}">
      <dsp:nvSpPr>
        <dsp:cNvPr id="0" name=""/>
        <dsp:cNvSpPr/>
      </dsp:nvSpPr>
      <dsp:spPr>
        <a:xfrm>
          <a:off x="1635097" y="659076"/>
          <a:ext cx="5021318" cy="10539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Comic Sans MS" panose="030F0702030302020204" pitchFamily="66" charset="0"/>
            </a:rPr>
            <a:t>Экологические факторы</a:t>
          </a:r>
          <a:endParaRPr lang="ru-RU" sz="3200" kern="1200" dirty="0">
            <a:latin typeface="Comic Sans MS" panose="030F0702030302020204" pitchFamily="66" charset="0"/>
          </a:endParaRPr>
        </a:p>
      </dsp:txBody>
      <dsp:txXfrm>
        <a:off x="1635097" y="659076"/>
        <a:ext cx="5021318" cy="1053956"/>
      </dsp:txXfrm>
    </dsp:sp>
    <dsp:sp modelId="{73211A40-CFAD-43C8-A611-62FC1D82E3E5}">
      <dsp:nvSpPr>
        <dsp:cNvPr id="0" name=""/>
        <dsp:cNvSpPr/>
      </dsp:nvSpPr>
      <dsp:spPr>
        <a:xfrm>
          <a:off x="3428" y="2180114"/>
          <a:ext cx="2580688" cy="11120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Абиотические факторы</a:t>
          </a:r>
          <a:endParaRPr lang="ru-RU" sz="2400" kern="1200" dirty="0">
            <a:latin typeface="Comic Sans MS" panose="030F0702030302020204" pitchFamily="66" charset="0"/>
          </a:endParaRPr>
        </a:p>
      </dsp:txBody>
      <dsp:txXfrm>
        <a:off x="3428" y="2180114"/>
        <a:ext cx="2580688" cy="1112097"/>
      </dsp:txXfrm>
    </dsp:sp>
    <dsp:sp modelId="{79AD930F-524F-49A1-AEC2-35FC61FE93E3}">
      <dsp:nvSpPr>
        <dsp:cNvPr id="0" name=""/>
        <dsp:cNvSpPr/>
      </dsp:nvSpPr>
      <dsp:spPr>
        <a:xfrm>
          <a:off x="3051197" y="2180114"/>
          <a:ext cx="2224194" cy="11120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Биотические  факторы  </a:t>
          </a:r>
          <a:endParaRPr lang="ru-RU" sz="2400" kern="1200" dirty="0">
            <a:latin typeface="Comic Sans MS" panose="030F0702030302020204" pitchFamily="66" charset="0"/>
          </a:endParaRPr>
        </a:p>
      </dsp:txBody>
      <dsp:txXfrm>
        <a:off x="3051197" y="2180114"/>
        <a:ext cx="2224194" cy="1112097"/>
      </dsp:txXfrm>
    </dsp:sp>
    <dsp:sp modelId="{A82B66DF-E6F6-44FD-AEDB-6583086AE9C3}">
      <dsp:nvSpPr>
        <dsp:cNvPr id="0" name=""/>
        <dsp:cNvSpPr/>
      </dsp:nvSpPr>
      <dsp:spPr>
        <a:xfrm>
          <a:off x="5742472" y="2180114"/>
          <a:ext cx="2545612" cy="11120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Антропогенные факторы</a:t>
          </a:r>
          <a:endParaRPr lang="ru-RU" sz="2400" kern="1200" dirty="0">
            <a:latin typeface="Comic Sans MS" panose="030F0702030302020204" pitchFamily="66" charset="0"/>
          </a:endParaRPr>
        </a:p>
      </dsp:txBody>
      <dsp:txXfrm>
        <a:off x="5742472" y="2180114"/>
        <a:ext cx="2545612" cy="1112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101BE-C635-457C-95D6-99A5C273DB23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BCC68-49DF-419A-A65B-482579BA72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5180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BCC68-49DF-419A-A65B-482579BA725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7027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BCC68-49DF-419A-A65B-482579BA725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7027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BCC68-49DF-419A-A65B-482579BA725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652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microsoft.com/office/2007/relationships/hdphoto" Target="../media/hdphoto6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microsoft.com/office/2007/relationships/hdphoto" Target="../media/hdphoto7.wdp"/><Relationship Id="rId11" Type="http://schemas.openxmlformats.org/officeDocument/2006/relationships/image" Target="../media/image9.jpeg"/><Relationship Id="rId5" Type="http://schemas.openxmlformats.org/officeDocument/2006/relationships/image" Target="../media/image5.png"/><Relationship Id="rId10" Type="http://schemas.openxmlformats.org/officeDocument/2006/relationships/image" Target="../media/image8.jpeg"/><Relationship Id="rId4" Type="http://schemas.openxmlformats.org/officeDocument/2006/relationships/image" Target="../media/image4.png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microsoft.com/office/2007/relationships/hdphoto" Target="../media/hdphoto1.wdp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1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3.photopeach.com/images/farm5/l/a/l/alisa-i/03b2085c3c92c438c7ac428838dd420c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9673" y="0"/>
            <a:ext cx="9163673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077072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Comic Sans MS" panose="030F0702030302020204" pitchFamily="66" charset="0"/>
              </a:rPr>
              <a:t>Манджиева</a:t>
            </a:r>
            <a:r>
              <a:rPr lang="ru-RU" sz="2400" dirty="0" smtClean="0">
                <a:latin typeface="Comic Sans MS" panose="030F0702030302020204" pitchFamily="66" charset="0"/>
              </a:rPr>
              <a:t> Е.В., учитель биологии МКОУ «</a:t>
            </a:r>
            <a:r>
              <a:rPr lang="ru-RU" sz="2400" dirty="0" err="1" smtClean="0">
                <a:latin typeface="Comic Sans MS" panose="030F0702030302020204" pitchFamily="66" charset="0"/>
              </a:rPr>
              <a:t>Бага-Тугтунская</a:t>
            </a:r>
            <a:r>
              <a:rPr lang="ru-RU" sz="2400" dirty="0" smtClean="0">
                <a:latin typeface="Comic Sans MS" panose="030F0702030302020204" pitchFamily="66" charset="0"/>
              </a:rPr>
              <a:t> СОШ» </a:t>
            </a:r>
          </a:p>
          <a:p>
            <a:r>
              <a:rPr lang="ru-RU" sz="2400" dirty="0" err="1" smtClean="0">
                <a:latin typeface="Comic Sans MS" panose="030F0702030302020204" pitchFamily="66" charset="0"/>
              </a:rPr>
              <a:t>Яшалтинский</a:t>
            </a:r>
            <a:r>
              <a:rPr lang="ru-RU" sz="2400" dirty="0" smtClean="0">
                <a:latin typeface="Comic Sans MS" panose="030F0702030302020204" pitchFamily="66" charset="0"/>
              </a:rPr>
              <a:t> район Республика Калмыкия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1133" y="1268760"/>
            <a:ext cx="5694188" cy="270843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Зоология – наука</a:t>
            </a:r>
          </a:p>
          <a:p>
            <a:pPr algn="ctr"/>
            <a:r>
              <a:rPr lang="ru-RU" sz="3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о животных. </a:t>
            </a:r>
          </a:p>
          <a:p>
            <a:pPr algn="ctr"/>
            <a:r>
              <a:rPr lang="ru-RU" sz="3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Животные и окружающая</a:t>
            </a:r>
          </a:p>
          <a:p>
            <a:pPr algn="ctr"/>
            <a:r>
              <a:rPr lang="ru-RU" sz="3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среда</a:t>
            </a:r>
          </a:p>
          <a:p>
            <a:pPr algn="ctr"/>
            <a:r>
              <a:rPr lang="ru-RU" sz="3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3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678227" y="764704"/>
            <a:ext cx="181805" cy="288032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24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AutoShape 2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7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99613" y="312738"/>
            <a:ext cx="20585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Задание</a:t>
            </a:r>
            <a:endParaRPr lang="ru-RU" sz="3600" dirty="0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07974" y="1565329"/>
            <a:ext cx="8368481" cy="4569371"/>
          </a:xfrm>
        </p:spPr>
        <p:txBody>
          <a:bodyPr>
            <a:noAutofit/>
          </a:bodyPr>
          <a:lstStyle/>
          <a:p>
            <a:pPr marL="457200" indent="-457200" algn="just">
              <a:lnSpc>
                <a:spcPct val="8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9A3836"/>
                </a:solidFill>
                <a:latin typeface="Comic Sans MS" panose="030F0702030302020204" pitchFamily="66" charset="0"/>
              </a:rPr>
              <a:t>Зоология </a:t>
            </a:r>
            <a:r>
              <a:rPr lang="ru-RU" dirty="0">
                <a:solidFill>
                  <a:srgbClr val="9A3836"/>
                </a:solidFill>
                <a:latin typeface="Comic Sans MS" panose="030F0702030302020204" pitchFamily="66" charset="0"/>
              </a:rPr>
              <a:t>– система наук о животных, изучающих строение, жизнедеятельность животных, их связи со средой обитания, распространение, индивидуальное и историческое развитие, роль  в природе и жизни </a:t>
            </a:r>
            <a:r>
              <a:rPr lang="ru-RU" dirty="0" smtClean="0">
                <a:solidFill>
                  <a:srgbClr val="9A3836"/>
                </a:solidFill>
                <a:latin typeface="Comic Sans MS" panose="030F0702030302020204" pitchFamily="66" charset="0"/>
              </a:rPr>
              <a:t>человека.</a:t>
            </a:r>
          </a:p>
          <a:p>
            <a:pPr marL="457200" indent="-457200" algn="just">
              <a:lnSpc>
                <a:spcPct val="8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9A3836"/>
                </a:solidFill>
                <a:latin typeface="Comic Sans MS" panose="030F0702030302020204" pitchFamily="66" charset="0"/>
              </a:rPr>
              <a:t>Один </a:t>
            </a:r>
            <a:r>
              <a:rPr lang="ru-RU" dirty="0">
                <a:solidFill>
                  <a:srgbClr val="9A3836"/>
                </a:solidFill>
                <a:latin typeface="Comic Sans MS" panose="030F0702030302020204" pitchFamily="66" charset="0"/>
              </a:rPr>
              <a:t>из характерных признаков представителей царства Животные- способность к активному </a:t>
            </a:r>
            <a:r>
              <a:rPr lang="ru-RU" dirty="0" smtClean="0">
                <a:solidFill>
                  <a:srgbClr val="9A3836"/>
                </a:solidFill>
                <a:latin typeface="Comic Sans MS" panose="030F0702030302020204" pitchFamily="66" charset="0"/>
              </a:rPr>
              <a:t>движению.</a:t>
            </a:r>
          </a:p>
          <a:p>
            <a:pPr marL="457200" indent="-457200" algn="just">
              <a:lnSpc>
                <a:spcPct val="8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9A3836"/>
                </a:solidFill>
                <a:latin typeface="Comic Sans MS" panose="030F0702030302020204" pitchFamily="66" charset="0"/>
              </a:rPr>
              <a:t>К </a:t>
            </a:r>
            <a:r>
              <a:rPr lang="ru-RU" dirty="0">
                <a:solidFill>
                  <a:srgbClr val="9A3836"/>
                </a:solidFill>
                <a:latin typeface="Comic Sans MS" panose="030F0702030302020204" pitchFamily="66" charset="0"/>
              </a:rPr>
              <a:t>абиотическим факторам среды, влияющим на жизнь животных, относятся разнообразные типы  взаимоотношений </a:t>
            </a:r>
            <a:r>
              <a:rPr lang="ru-RU" dirty="0" smtClean="0">
                <a:solidFill>
                  <a:srgbClr val="9A3836"/>
                </a:solidFill>
                <a:latin typeface="Comic Sans MS" panose="030F0702030302020204" pitchFamily="66" charset="0"/>
              </a:rPr>
              <a:t>животных. </a:t>
            </a:r>
          </a:p>
          <a:p>
            <a:pPr marL="457200" indent="-457200" algn="just">
              <a:lnSpc>
                <a:spcPct val="8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9A3836"/>
                </a:solidFill>
                <a:latin typeface="Comic Sans MS" panose="030F0702030302020204" pitchFamily="66" charset="0"/>
              </a:rPr>
              <a:t>Паразитизм </a:t>
            </a:r>
            <a:r>
              <a:rPr lang="ru-RU" dirty="0">
                <a:solidFill>
                  <a:srgbClr val="9A3836"/>
                </a:solidFill>
                <a:latin typeface="Comic Sans MS" panose="030F0702030302020204" pitchFamily="66" charset="0"/>
              </a:rPr>
              <a:t>– это тип взаимоотношений, сложившийся между такими животными, как паук и </a:t>
            </a:r>
            <a:r>
              <a:rPr lang="ru-RU" dirty="0" smtClean="0">
                <a:solidFill>
                  <a:srgbClr val="9A3836"/>
                </a:solidFill>
                <a:latin typeface="Comic Sans MS" panose="030F0702030302020204" pitchFamily="66" charset="0"/>
              </a:rPr>
              <a:t>муха.</a:t>
            </a:r>
          </a:p>
          <a:p>
            <a:pPr marL="457200" indent="-457200" algn="just">
              <a:lnSpc>
                <a:spcPct val="80000"/>
              </a:lnSpc>
              <a:buFont typeface="+mj-lt"/>
              <a:buAutoNum type="arabicPeriod"/>
            </a:pPr>
            <a:r>
              <a:rPr lang="ru-RU" dirty="0" smtClean="0">
                <a:solidFill>
                  <a:srgbClr val="9A3836"/>
                </a:solidFill>
                <a:latin typeface="Comic Sans MS" panose="030F0702030302020204" pitchFamily="66" charset="0"/>
              </a:rPr>
              <a:t>Виноградная </a:t>
            </a:r>
            <a:r>
              <a:rPr lang="ru-RU" dirty="0">
                <a:solidFill>
                  <a:srgbClr val="9A3836"/>
                </a:solidFill>
                <a:latin typeface="Comic Sans MS" panose="030F0702030302020204" pitchFamily="66" charset="0"/>
              </a:rPr>
              <a:t>улитка обитает в водной среде. 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Объект 3"/>
          <p:cNvSpPr txBox="1">
            <a:spLocks/>
          </p:cNvSpPr>
          <p:nvPr/>
        </p:nvSpPr>
        <p:spPr>
          <a:xfrm>
            <a:off x="307975" y="899377"/>
            <a:ext cx="8688672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Оцените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верность утверждений (верно- неверно).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895298" y="2619448"/>
            <a:ext cx="11705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верно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62271" y="3573016"/>
            <a:ext cx="117051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верно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97757" y="4535445"/>
            <a:ext cx="15712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неверно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41373" y="5454774"/>
            <a:ext cx="15712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неверно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89361" y="5858155"/>
            <a:ext cx="15712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неверно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04316" y="576211"/>
            <a:ext cx="18453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О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тветы</a:t>
            </a:r>
            <a:endParaRPr lang="ru-RU" sz="3600" dirty="0"/>
          </a:p>
        </p:txBody>
      </p:sp>
      <p:pic>
        <p:nvPicPr>
          <p:cNvPr id="21" name="Picture 2" descr="http://s3.photopeach.com/images/farm5/l/a/l/alisa-i/03b2085c3c92c438c7ac428838dd420c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49482" b="93912" l="2700" r="79500">
                        <a14:foregroundMark x1="5200" y1="83161" x2="41700" y2="90285"/>
                        <a14:foregroundMark x1="5600" y1="88990" x2="45300" y2="93264"/>
                        <a14:foregroundMark x1="3800" y1="84456" x2="2800" y2="93394"/>
                        <a14:foregroundMark x1="5900" y1="93005" x2="68100" y2="92487"/>
                        <a14:foregroundMark x1="29200" y1="82902" x2="77300" y2="90803"/>
                        <a14:foregroundMark x1="30600" y1="78109" x2="75000" y2="77332"/>
                        <a14:foregroundMark x1="27400" y1="79275" x2="45200" y2="75389"/>
                        <a14:foregroundMark x1="31000" y1="93264" x2="87400" y2="93135"/>
                        <a14:foregroundMark x1="94100" y1="88212" x2="98700" y2="80959"/>
                        <a14:foregroundMark x1="10300" y1="51425" x2="13600" y2="56865"/>
                        <a14:foregroundMark x1="89700" y1="85622" x2="90700" y2="78497"/>
                        <a14:foregroundMark x1="65100" y1="76554" x2="68200" y2="73446"/>
                        <a14:foregroundMark x1="38600" y1="74223" x2="38600" y2="74223"/>
                        <a14:backgroundMark x1="9500" y1="55699" x2="9500" y2="55699"/>
                        <a14:backgroundMark x1="9300" y1="54145" x2="9300" y2="54145"/>
                        <a14:backgroundMark x1="44900" y1="64378" x2="44900" y2="64378"/>
                        <a14:backgroundMark x1="83900" y1="64508" x2="87500" y2="83938"/>
                        <a14:backgroundMark x1="4500" y1="53109" x2="6900" y2="568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3679093"/>
            <a:ext cx="8153382" cy="297222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5296553" y="566289"/>
            <a:ext cx="18389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Оценка</a:t>
            </a:r>
            <a:endParaRPr lang="ru-RU" sz="3600" dirty="0"/>
          </a:p>
        </p:txBody>
      </p:sp>
      <p:sp>
        <p:nvSpPr>
          <p:cNvPr id="23" name="Объект 3"/>
          <p:cNvSpPr txBox="1">
            <a:spLocks/>
          </p:cNvSpPr>
          <p:nvPr/>
        </p:nvSpPr>
        <p:spPr>
          <a:xfrm>
            <a:off x="4068967" y="2106100"/>
            <a:ext cx="4885220" cy="39512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0 ошибок – оценка «5»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1 ошибка – оценка «4»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2 ошибки – оценка «3»</a:t>
            </a:r>
          </a:p>
          <a:p>
            <a:pPr algn="just"/>
            <a:endParaRPr lang="ru-RU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769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63737E-6 L -0.32761 -0.163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89" y="-8187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6.38298E-7 L -0.06459 -0.23728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9" y="-1186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8.32562E-8 L -0.37483 -0.30435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0" y="-15217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953E-6 L 0.00312 -0.364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18247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38483E-6 L -0.61441 -0.3501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29" y="-17507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uiExpand="1" build="p"/>
      <p:bldP spid="14" grpId="0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AutoShape 2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7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359692" y="312738"/>
            <a:ext cx="45384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Домашнее задание</a:t>
            </a:r>
            <a:endParaRPr lang="ru-RU" sz="3600" dirty="0"/>
          </a:p>
        </p:txBody>
      </p:sp>
      <p:pic>
        <p:nvPicPr>
          <p:cNvPr id="1026" name="Picture 2" descr="http://images.clipartpanda.com/coattails-clipart-science_ecology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009" y="3580523"/>
            <a:ext cx="4772025" cy="3095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785646" y="1340768"/>
            <a:ext cx="645065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Изучить параграфы 1, </a:t>
            </a: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2.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Рабочая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тетрадь  №5 с.5, №4, 5 с. </a:t>
            </a: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6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Подготовить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сообщение о комменсализме, как типе взаимоотношений между </a:t>
            </a: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животными,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и его формах (по желанию).</a:t>
            </a:r>
          </a:p>
        </p:txBody>
      </p:sp>
    </p:spTree>
    <p:extLst>
      <p:ext uri="{BB962C8B-B14F-4D97-AF65-F5344CB8AC3E}">
        <p14:creationId xmlns="" xmlns:p14="http://schemas.microsoft.com/office/powerpoint/2010/main" val="409605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ln w="5715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s3.photopeach.com/images/farm5/l/a/l/alisa-i/03b2085c3c92c438c7ac428838dd420c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95483"/>
            <a:ext cx="2556713" cy="67178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4678227" y="764704"/>
            <a:ext cx="181805" cy="288032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411760" y="1561381"/>
            <a:ext cx="6491064" cy="376458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«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Птицам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даны крылья, рыбам - плавники, а людям, которые живут в природе, - изучение и познание природы; вот их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крылья»</a:t>
            </a:r>
          </a:p>
          <a:p>
            <a:pPr marL="0" indent="0" algn="ctr"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                            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Хосе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Хулиан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Марти</a:t>
            </a:r>
          </a:p>
        </p:txBody>
      </p:sp>
    </p:spTree>
    <p:extLst>
      <p:ext uri="{BB962C8B-B14F-4D97-AF65-F5344CB8AC3E}">
        <p14:creationId xmlns="" xmlns:p14="http://schemas.microsoft.com/office/powerpoint/2010/main" val="113588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ln w="5715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678227" y="764704"/>
            <a:ext cx="181805" cy="288032"/>
          </a:xfrm>
          <a:prstGeom prst="ellips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graphicFrame>
        <p:nvGraphicFramePr>
          <p:cNvPr id="8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739500940"/>
              </p:ext>
            </p:extLst>
          </p:nvPr>
        </p:nvGraphicFramePr>
        <p:xfrm>
          <a:off x="503548" y="404664"/>
          <a:ext cx="8136904" cy="4840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527884" y="4615921"/>
            <a:ext cx="2088232" cy="10453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и другие науки</a:t>
            </a:r>
            <a:endParaRPr lang="ru-RU" sz="3600" cap="none" spc="0" dirty="0">
              <a:ln w="11430"/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5466653"/>
            <a:ext cx="2844316" cy="987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о</a:t>
            </a: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т греч. </a:t>
            </a:r>
            <a:r>
              <a:rPr lang="ru-RU" sz="2600" i="1" dirty="0" err="1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з</a:t>
            </a:r>
            <a:r>
              <a:rPr lang="ru-RU" sz="2600" i="1" dirty="0" err="1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оон</a:t>
            </a:r>
            <a:r>
              <a:rPr lang="ru-RU" sz="2600" i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– </a:t>
            </a:r>
          </a:p>
          <a:p>
            <a:pPr algn="ctr"/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«животное»</a:t>
            </a:r>
            <a:endParaRPr lang="ru-RU" sz="2600" i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52599" y="5446549"/>
            <a:ext cx="2879841" cy="987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о</a:t>
            </a: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т греч. </a:t>
            </a:r>
            <a:r>
              <a:rPr lang="ru-RU" sz="2600" i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логос – </a:t>
            </a:r>
          </a:p>
          <a:p>
            <a:pPr algn="ctr"/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«учение»</a:t>
            </a:r>
            <a:endParaRPr lang="ru-RU" sz="2600" i="1" dirty="0"/>
          </a:p>
        </p:txBody>
      </p:sp>
      <p:sp>
        <p:nvSpPr>
          <p:cNvPr id="4" name="Стрелка углом 3"/>
          <p:cNvSpPr/>
          <p:nvPr/>
        </p:nvSpPr>
        <p:spPr>
          <a:xfrm>
            <a:off x="1835696" y="4615921"/>
            <a:ext cx="1659963" cy="850732"/>
          </a:xfrm>
          <a:prstGeom prst="bentArrow">
            <a:avLst>
              <a:gd name="adj1" fmla="val 22308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трелка углом 11"/>
          <p:cNvSpPr/>
          <p:nvPr/>
        </p:nvSpPr>
        <p:spPr>
          <a:xfrm flipH="1">
            <a:off x="5652597" y="4619329"/>
            <a:ext cx="1659963" cy="827220"/>
          </a:xfrm>
          <a:prstGeom prst="bentArrow">
            <a:avLst>
              <a:gd name="adj1" fmla="val 22308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9388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noFill/>
          <a:ln w="57150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3202283387"/>
              </p:ext>
            </p:extLst>
          </p:nvPr>
        </p:nvGraphicFramePr>
        <p:xfrm>
          <a:off x="323528" y="1700808"/>
          <a:ext cx="8496944" cy="47183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01494"/>
                <a:gridCol w="2507218"/>
                <a:gridCol w="20882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Признак сравнения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Растения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Животные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По способу питания </a:t>
                      </a:r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(автотрофы или гетеротрофы)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Рост</a:t>
                      </a:r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 (ограниченный или неограниченный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Движение 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 (активное или неактивное)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Газообмен</a:t>
                      </a:r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  (наличие или отсутствие специальных органов)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Строение клетки </a:t>
                      </a:r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(наличие или отсутствие клеточной стенки)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285918" y="171672"/>
            <a:ext cx="24785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Задание</a:t>
            </a:r>
            <a:endParaRPr lang="ru-RU" sz="4400" dirty="0"/>
          </a:p>
        </p:txBody>
      </p:sp>
      <p:sp>
        <p:nvSpPr>
          <p:cNvPr id="12" name="Объект 3"/>
          <p:cNvSpPr>
            <a:spLocks noGrp="1"/>
          </p:cNvSpPr>
          <p:nvPr>
            <p:ph sz="half" idx="2"/>
          </p:nvPr>
        </p:nvSpPr>
        <p:spPr>
          <a:xfrm>
            <a:off x="76293" y="836712"/>
            <a:ext cx="8897813" cy="1008112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Заполните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таблицу «Различия растений и животных.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420888"/>
            <a:ext cx="181011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автотрофы</a:t>
            </a:r>
            <a:endParaRPr lang="ru-RU" sz="2400" cap="none" spc="0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60232" y="2420886"/>
            <a:ext cx="214353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гетеротрофы</a:t>
            </a:r>
            <a:endParaRPr lang="ru-RU" sz="2400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3198166"/>
            <a:ext cx="26548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неограниченный</a:t>
            </a:r>
            <a:endParaRPr lang="ru-RU" sz="2400" cap="none" spc="0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39923" y="3198165"/>
            <a:ext cx="231505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00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ограниченный</a:t>
            </a:r>
            <a:endParaRPr lang="ru-RU" sz="2300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44244" y="3883947"/>
            <a:ext cx="185179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неактивное</a:t>
            </a:r>
            <a:endParaRPr lang="ru-RU" sz="2400" cap="none" spc="0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41475" y="3883947"/>
            <a:ext cx="151195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активное</a:t>
            </a:r>
            <a:endParaRPr lang="ru-RU" sz="2400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98942" y="4509120"/>
            <a:ext cx="2291012" cy="8679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400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о</a:t>
            </a:r>
            <a:r>
              <a:rPr lang="ru-RU" sz="2400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тсутствие  </a:t>
            </a:r>
          </a:p>
          <a:p>
            <a:pPr algn="ctr">
              <a:lnSpc>
                <a:spcPct val="70000"/>
              </a:lnSpc>
            </a:pPr>
            <a:r>
              <a:rPr lang="ru-RU" sz="2400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с</a:t>
            </a:r>
            <a:r>
              <a:rPr lang="ru-RU" sz="240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пециальных </a:t>
            </a:r>
          </a:p>
          <a:p>
            <a:pPr algn="ctr">
              <a:lnSpc>
                <a:spcPct val="70000"/>
              </a:lnSpc>
            </a:pPr>
            <a:r>
              <a:rPr lang="ru-RU" sz="240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органов</a:t>
            </a:r>
            <a:endParaRPr lang="ru-RU" sz="2400" cap="none" spc="0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33464" y="4509120"/>
            <a:ext cx="2291012" cy="8679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налич</a:t>
            </a:r>
            <a:r>
              <a:rPr lang="ru-RU" sz="2400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ие  </a:t>
            </a:r>
          </a:p>
          <a:p>
            <a:pPr algn="ctr">
              <a:lnSpc>
                <a:spcPct val="70000"/>
              </a:lnSpc>
            </a:pPr>
            <a:r>
              <a:rPr lang="ru-RU" sz="240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с</a:t>
            </a:r>
            <a:r>
              <a:rPr lang="ru-RU" sz="2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пециальных </a:t>
            </a:r>
          </a:p>
          <a:p>
            <a:pPr algn="ctr">
              <a:lnSpc>
                <a:spcPct val="70000"/>
              </a:lnSpc>
            </a:pPr>
            <a:r>
              <a:rPr lang="ru-RU" sz="2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органов</a:t>
            </a:r>
            <a:endParaRPr lang="ru-RU" sz="2400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49521" y="5529450"/>
            <a:ext cx="1835759" cy="8679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40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налич</a:t>
            </a:r>
            <a:r>
              <a:rPr lang="ru-RU" sz="2400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ие  </a:t>
            </a:r>
          </a:p>
          <a:p>
            <a:pPr algn="ctr">
              <a:lnSpc>
                <a:spcPct val="70000"/>
              </a:lnSpc>
            </a:pPr>
            <a:r>
              <a:rPr lang="ru-RU" sz="2400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к</a:t>
            </a:r>
            <a:r>
              <a:rPr lang="ru-RU" sz="240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леточной </a:t>
            </a:r>
          </a:p>
          <a:p>
            <a:pPr algn="ctr">
              <a:lnSpc>
                <a:spcPct val="70000"/>
              </a:lnSpc>
            </a:pPr>
            <a:r>
              <a:rPr lang="ru-RU" sz="240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стенки</a:t>
            </a:r>
            <a:endParaRPr lang="ru-RU" sz="2400" cap="none" spc="0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07437" y="5529450"/>
            <a:ext cx="1980029" cy="8679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отсутств</a:t>
            </a:r>
            <a:r>
              <a:rPr lang="ru-RU" sz="2400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ие  </a:t>
            </a:r>
          </a:p>
          <a:p>
            <a:pPr algn="ctr">
              <a:lnSpc>
                <a:spcPct val="70000"/>
              </a:lnSpc>
            </a:pPr>
            <a:r>
              <a:rPr lang="ru-RU" sz="240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к</a:t>
            </a:r>
            <a:r>
              <a:rPr lang="ru-RU" sz="2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леточной </a:t>
            </a:r>
          </a:p>
          <a:p>
            <a:pPr algn="ctr">
              <a:lnSpc>
                <a:spcPct val="70000"/>
              </a:lnSpc>
            </a:pPr>
            <a:r>
              <a:rPr lang="ru-RU" sz="2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стенки</a:t>
            </a:r>
            <a:endParaRPr lang="ru-RU" sz="2400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605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1" grpId="0"/>
      <p:bldP spid="13" grpId="0"/>
      <p:bldP spid="14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82594" y="158973"/>
            <a:ext cx="8784976" cy="6480720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Типы ног насекомых: 1 — прыгательные, 2 — плавательные, 3 — копательные, 4 — хватательные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89315" l="0" r="98162">
                        <a14:foregroundMark x1="50735" y1="5205" x2="77206" y2="19726"/>
                        <a14:foregroundMark x1="91176" y1="23288" x2="91176" y2="23288"/>
                        <a14:foregroundMark x1="87500" y1="28493" x2="87500" y2="284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956734">
            <a:off x="6151418" y="3467269"/>
            <a:ext cx="2590800" cy="19107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AutoShape 2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142233" y="176408"/>
            <a:ext cx="34836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Подумайте!</a:t>
            </a:r>
            <a:endParaRPr lang="ru-RU" sz="4400" dirty="0"/>
          </a:p>
        </p:txBody>
      </p:sp>
      <p:sp>
        <p:nvSpPr>
          <p:cNvPr id="14" name="Объект 3"/>
          <p:cNvSpPr txBox="1">
            <a:spLocks/>
          </p:cNvSpPr>
          <p:nvPr/>
        </p:nvSpPr>
        <p:spPr>
          <a:xfrm>
            <a:off x="98834" y="899377"/>
            <a:ext cx="8897813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В каких средах, по вашему мнению, обитают насекомые, конечности которых изображены на рисунке? </a:t>
            </a:r>
            <a:endParaRPr lang="ru-RU" dirty="0"/>
          </a:p>
        </p:txBody>
      </p:sp>
      <p:pic>
        <p:nvPicPr>
          <p:cNvPr id="1026" name="Picture 2" descr="http://900igr.net/datai/biologija/Pochvennaja-sreda-obitanija/0016-028-Kak-vy-dumaete-v-kakikh-sredakh-obitajut-nasekomye-nozhki-kotorykh-zdes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876" y="1758134"/>
            <a:ext cx="1905000" cy="14573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5679980" y="2212593"/>
            <a:ext cx="540457" cy="5040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30543" y="2110414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https://fs00.infourok.ru/images/doc/91/108603/hello_html_m6abb875d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65718" y="5445271"/>
            <a:ext cx="2362200" cy="847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Овал 18"/>
          <p:cNvSpPr/>
          <p:nvPr/>
        </p:nvSpPr>
        <p:spPr>
          <a:xfrm>
            <a:off x="5730543" y="3884371"/>
            <a:ext cx="540457" cy="5040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76085" y="3782456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679980" y="5512245"/>
            <a:ext cx="540457" cy="5040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30543" y="5391198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ятиугольник 23"/>
          <p:cNvSpPr/>
          <p:nvPr/>
        </p:nvSpPr>
        <p:spPr>
          <a:xfrm>
            <a:off x="3252471" y="2069546"/>
            <a:ext cx="2386416" cy="809314"/>
          </a:xfrm>
          <a:prstGeom prst="homePlate">
            <a:avLst/>
          </a:prstGeom>
          <a:solidFill>
            <a:srgbClr val="F7F7F7"/>
          </a:solidFill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иугольник 24"/>
          <p:cNvSpPr/>
          <p:nvPr/>
        </p:nvSpPr>
        <p:spPr>
          <a:xfrm>
            <a:off x="3249850" y="3731742"/>
            <a:ext cx="2430130" cy="809314"/>
          </a:xfrm>
          <a:prstGeom prst="homePlate">
            <a:avLst/>
          </a:prstGeom>
          <a:solidFill>
            <a:srgbClr val="D4FED2"/>
          </a:solidFill>
          <a:ln w="3810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иугольник 25"/>
          <p:cNvSpPr/>
          <p:nvPr/>
        </p:nvSpPr>
        <p:spPr>
          <a:xfrm>
            <a:off x="3278550" y="5326703"/>
            <a:ext cx="2342832" cy="809314"/>
          </a:xfrm>
          <a:prstGeom prst="homePlate">
            <a:avLst/>
          </a:prstGeom>
          <a:solidFill>
            <a:srgbClr val="D0F9FE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300267" y="3759304"/>
            <a:ext cx="2004075" cy="7817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Наземно-</a:t>
            </a:r>
          </a:p>
          <a:p>
            <a:pPr algn="ctr">
              <a:lnSpc>
                <a:spcPct val="80000"/>
              </a:lnSpc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воздушная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249850" y="2212593"/>
            <a:ext cx="207620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Почвенная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594418" y="5445271"/>
            <a:ext cx="14157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Водная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30" name="Picture 2" descr="http://s3.photopeach.com/images/farm5/l/a/l/alisa-i/03b2085c3c92c438c7ac428838dd420c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50130" b="94301" l="1800" r="29500">
                        <a14:foregroundMark x1="3700" y1="88601" x2="28200" y2="90155"/>
                        <a14:foregroundMark x1="2700" y1="81218" x2="18800" y2="91839"/>
                        <a14:foregroundMark x1="2900" y1="80311" x2="2200" y2="92358"/>
                        <a14:foregroundMark x1="3700" y1="91839" x2="23100" y2="92746"/>
                        <a14:foregroundMark x1="3500" y1="93394" x2="28500" y2="94301"/>
                        <a14:foregroundMark x1="15600" y1="86269" x2="17300" y2="85363"/>
                        <a14:foregroundMark x1="3100" y1="92746" x2="2100" y2="943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3093" y="3881312"/>
            <a:ext cx="2264798" cy="278804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tylishgarden.ru/wp-content/uploads/2016/06/5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1680902"/>
            <a:ext cx="2532609" cy="1836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m0-tub-ru.yandex.net/i?id=c1555e51193b6562fd8e936357903b55-l&amp;n=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46" y="3333578"/>
            <a:ext cx="2465238" cy="1637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cs5.pikabu.ru/images/previews_comm/2015-05_3/14314319069849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1" y="4844047"/>
            <a:ext cx="2465238" cy="17256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3371677" y="2225186"/>
            <a:ext cx="18325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м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едведка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444537" y="3862252"/>
            <a:ext cx="1715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к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узнечик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393409" y="5354265"/>
            <a:ext cx="1851789" cy="7817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ж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ук-</a:t>
            </a:r>
          </a:p>
          <a:p>
            <a:pPr algn="ctr">
              <a:lnSpc>
                <a:spcPct val="80000"/>
              </a:lnSpc>
            </a:pP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плавунец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291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/>
      <p:bldP spid="27" grpId="1"/>
      <p:bldP spid="28" grpId="0"/>
      <p:bldP spid="28" grpId="1"/>
      <p:bldP spid="29" grpId="0"/>
      <p:bldP spid="29" grpId="1"/>
      <p:bldP spid="31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AutoShape 2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7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2775" y="259883"/>
            <a:ext cx="8283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Место обитания (местообитание) -</a:t>
            </a:r>
            <a:endParaRPr lang="ru-RU" sz="3600" dirty="0"/>
          </a:p>
        </p:txBody>
      </p:sp>
      <p:sp>
        <p:nvSpPr>
          <p:cNvPr id="13" name="Объект 3"/>
          <p:cNvSpPr txBox="1">
            <a:spLocks/>
          </p:cNvSpPr>
          <p:nvPr/>
        </p:nvSpPr>
        <p:spPr>
          <a:xfrm>
            <a:off x="307975" y="899377"/>
            <a:ext cx="8688672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э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то наиболее благоприятный для каждого вида животных участок в любой среде обитания</a:t>
            </a:r>
            <a:endParaRPr lang="ru-RU" sz="2800" dirty="0"/>
          </a:p>
        </p:txBody>
      </p:sp>
      <p:pic>
        <p:nvPicPr>
          <p:cNvPr id="1026" name="Picture 2" descr="http://www.colors.life/upload/blogs/da/33/da3316e7dc2c8bb918e7d0043bcb057c_RSZ_690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31" y="1907489"/>
            <a:ext cx="3671193" cy="2750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nashzeleniymir.ru/wp-content/uploads/2016/07/%D0%9E%D0%B1%D1%8B%D0%BA%D0%BD%D0%BE%D0%B2%D0%B5%D0%BD%D0%BD%D0%B0%D1%8F-%D1%89%D1%83%D0%BA%D0%B0-%D0%BB%D0%B0%D1%82.-Esox-luciu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250" y="1940897"/>
            <a:ext cx="4078540" cy="2717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714478" y="4396614"/>
            <a:ext cx="17267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д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ельфин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63581" y="4396614"/>
            <a:ext cx="10438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щука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Выноска со стрелкой вверх 13"/>
          <p:cNvSpPr/>
          <p:nvPr/>
        </p:nvSpPr>
        <p:spPr>
          <a:xfrm>
            <a:off x="816425" y="4820986"/>
            <a:ext cx="3600399" cy="1080120"/>
          </a:xfrm>
          <a:prstGeom prst="upArrowCallout">
            <a:avLst/>
          </a:prstGeom>
          <a:solidFill>
            <a:srgbClr val="D0F9FE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ъект 6"/>
          <p:cNvSpPr txBox="1">
            <a:spLocks/>
          </p:cNvSpPr>
          <p:nvPr/>
        </p:nvSpPr>
        <p:spPr>
          <a:xfrm>
            <a:off x="840150" y="4863087"/>
            <a:ext cx="3608278" cy="10380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Места обитания: </a:t>
            </a:r>
            <a:r>
              <a:rPr lang="ru-RU" b="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моря и океаны</a:t>
            </a:r>
          </a:p>
        </p:txBody>
      </p:sp>
      <p:sp>
        <p:nvSpPr>
          <p:cNvPr id="21" name="Выноска со стрелкой вверх 20"/>
          <p:cNvSpPr/>
          <p:nvPr/>
        </p:nvSpPr>
        <p:spPr>
          <a:xfrm>
            <a:off x="4887134" y="4820986"/>
            <a:ext cx="3600399" cy="1080120"/>
          </a:xfrm>
          <a:prstGeom prst="upArrowCallout">
            <a:avLst/>
          </a:prstGeom>
          <a:solidFill>
            <a:srgbClr val="D0F9FE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бъект 6"/>
          <p:cNvSpPr txBox="1">
            <a:spLocks/>
          </p:cNvSpPr>
          <p:nvPr/>
        </p:nvSpPr>
        <p:spPr>
          <a:xfrm>
            <a:off x="4877440" y="4863087"/>
            <a:ext cx="3608278" cy="10380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Места обитания: </a:t>
            </a:r>
            <a:r>
              <a:rPr lang="ru-RU" b="0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омуты и заводи рек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505730" y="5886407"/>
            <a:ext cx="42931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Водная среда жизни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09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/>
      <p:bldP spid="21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AutoShape 2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7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31086" y="312738"/>
            <a:ext cx="8595623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Задание №3 стр. 6 в рабочей тетради</a:t>
            </a:r>
            <a:endParaRPr lang="ru-RU" sz="3300" dirty="0"/>
          </a:p>
        </p:txBody>
      </p:sp>
      <p:sp>
        <p:nvSpPr>
          <p:cNvPr id="13" name="Объект 3"/>
          <p:cNvSpPr txBox="1">
            <a:spLocks/>
          </p:cNvSpPr>
          <p:nvPr/>
        </p:nvSpPr>
        <p:spPr>
          <a:xfrm>
            <a:off x="226728" y="823022"/>
            <a:ext cx="8688672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itchFamily="34" charset="0"/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Пользуясь материалом параграфа (стр. 12), назовите экологические факторы, приведите примеры. Завершите схему. </a:t>
            </a:r>
            <a:endParaRPr lang="ru-RU" dirty="0"/>
          </a:p>
        </p:txBody>
      </p:sp>
      <p:graphicFrame>
        <p:nvGraphicFramePr>
          <p:cNvPr id="16" name="Объект 1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2030129178"/>
              </p:ext>
            </p:extLst>
          </p:nvPr>
        </p:nvGraphicFramePr>
        <p:xfrm>
          <a:off x="426243" y="1676844"/>
          <a:ext cx="8291513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7" name="Объект 1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14595126"/>
              </p:ext>
            </p:extLst>
          </p:nvPr>
        </p:nvGraphicFramePr>
        <p:xfrm>
          <a:off x="426243" y="1700808"/>
          <a:ext cx="8291513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" name="Picture 2" descr="http://s3.photopeach.com/images/farm5/l/a/l/alisa-i/03b2085c3c92c438c7ac428838dd420c.jp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="" xmlns:a14="http://schemas.microsoft.com/office/drawing/2010/main">
                  <a14:imgLayer r:embed="rId13">
                    <a14:imgEffect>
                      <a14:backgroundRemoval t="49482" b="93912" l="2700" r="79500">
                        <a14:foregroundMark x1="5200" y1="83161" x2="41700" y2="90285"/>
                        <a14:foregroundMark x1="5600" y1="88990" x2="45300" y2="93264"/>
                        <a14:foregroundMark x1="3800" y1="84456" x2="2800" y2="93394"/>
                        <a14:foregroundMark x1="5900" y1="93005" x2="68100" y2="92487"/>
                        <a14:foregroundMark x1="29200" y1="82902" x2="77300" y2="90803"/>
                        <a14:foregroundMark x1="30600" y1="78109" x2="75000" y2="77332"/>
                        <a14:foregroundMark x1="27400" y1="79275" x2="45200" y2="75389"/>
                        <a14:foregroundMark x1="31000" y1="93264" x2="87400" y2="93135"/>
                        <a14:foregroundMark x1="94100" y1="88212" x2="98700" y2="80959"/>
                        <a14:foregroundMark x1="10300" y1="51425" x2="13600" y2="56865"/>
                        <a14:foregroundMark x1="89700" y1="85622" x2="90700" y2="78497"/>
                        <a14:foregroundMark x1="65100" y1="76554" x2="68200" y2="73446"/>
                        <a14:foregroundMark x1="38600" y1="74223" x2="38600" y2="74223"/>
                        <a14:backgroundMark x1="9500" y1="55699" x2="9500" y2="55699"/>
                        <a14:backgroundMark x1="9300" y1="54145" x2="9300" y2="54145"/>
                        <a14:backgroundMark x1="44900" y1="64378" x2="44900" y2="64378"/>
                        <a14:backgroundMark x1="83900" y1="64508" x2="87500" y2="83938"/>
                        <a14:backgroundMark x1="4500" y1="53109" x2="6900" y2="568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5575" y="4376907"/>
            <a:ext cx="6288633" cy="229245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5494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AutoShape 2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7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75528" y="312738"/>
            <a:ext cx="47067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Работа с учебником</a:t>
            </a:r>
            <a:endParaRPr lang="ru-RU" sz="3600" dirty="0"/>
          </a:p>
        </p:txBody>
      </p:sp>
      <p:sp>
        <p:nvSpPr>
          <p:cNvPr id="13" name="Объект 3"/>
          <p:cNvSpPr txBox="1">
            <a:spLocks/>
          </p:cNvSpPr>
          <p:nvPr/>
        </p:nvSpPr>
        <p:spPr>
          <a:xfrm>
            <a:off x="226728" y="823022"/>
            <a:ext cx="8688672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Пользуясь учебником стр. 12-14, заполните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таблицу.</a:t>
            </a:r>
            <a:endParaRPr lang="ru-RU" dirty="0"/>
          </a:p>
        </p:txBody>
      </p:sp>
      <p:graphicFrame>
        <p:nvGraphicFramePr>
          <p:cNvPr id="15" name="Объект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2309251257"/>
              </p:ext>
            </p:extLst>
          </p:nvPr>
        </p:nvGraphicFramePr>
        <p:xfrm>
          <a:off x="391832" y="1869708"/>
          <a:ext cx="8362952" cy="3479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02632"/>
                <a:gridCol w="1865568"/>
                <a:gridCol w="1804014"/>
                <a:gridCol w="2090738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Comic Sans MS" panose="030F0702030302020204" pitchFamily="66" charset="0"/>
                        </a:rPr>
                        <a:t>Название </a:t>
                      </a:r>
                      <a:r>
                        <a:rPr lang="ru-RU" sz="2400" b="0" dirty="0" err="1" smtClean="0">
                          <a:latin typeface="Comic Sans MS" panose="030F0702030302020204" pitchFamily="66" charset="0"/>
                        </a:rPr>
                        <a:t>взаимоотноше</a:t>
                      </a:r>
                      <a:r>
                        <a:rPr lang="ru-RU" sz="2400" b="0" dirty="0" smtClean="0">
                          <a:latin typeface="Comic Sans MS" panose="030F0702030302020204" pitchFamily="66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2400" b="0" dirty="0" err="1" smtClean="0">
                          <a:latin typeface="Comic Sans MS" panose="030F0702030302020204" pitchFamily="66" charset="0"/>
                        </a:rPr>
                        <a:t>ния</a:t>
                      </a:r>
                      <a:endParaRPr lang="ru-RU" sz="2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Comic Sans MS" panose="030F0702030302020204" pitchFamily="66" charset="0"/>
                        </a:rPr>
                        <a:t>Значение для 2-х видов, извлекаемое из взаимоотношения:</a:t>
                      </a:r>
                    </a:p>
                    <a:p>
                      <a:pPr algn="ctr"/>
                      <a:r>
                        <a:rPr lang="ru-RU" sz="2400" b="0" dirty="0" smtClean="0">
                          <a:latin typeface="Comic Sans MS" panose="030F0702030302020204" pitchFamily="66" charset="0"/>
                        </a:rPr>
                        <a:t>«+» - получает пользу;</a:t>
                      </a:r>
                    </a:p>
                    <a:p>
                      <a:pPr algn="ctr"/>
                      <a:r>
                        <a:rPr lang="ru-RU" sz="2400" b="0" dirty="0" smtClean="0">
                          <a:latin typeface="Comic Sans MS" panose="030F0702030302020204" pitchFamily="66" charset="0"/>
                        </a:rPr>
                        <a:t>«-« - получает вред;</a:t>
                      </a:r>
                    </a:p>
                    <a:p>
                      <a:pPr algn="ctr"/>
                      <a:r>
                        <a:rPr lang="ru-RU" sz="2400" b="0" dirty="0" smtClean="0">
                          <a:latin typeface="Comic Sans MS" panose="030F0702030302020204" pitchFamily="66" charset="0"/>
                        </a:rPr>
                        <a:t>«0» - нейтральное значение</a:t>
                      </a:r>
                      <a:endParaRPr lang="ru-RU" sz="2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atin typeface="Comic Sans MS" panose="030F0702030302020204" pitchFamily="66" charset="0"/>
                        </a:rPr>
                        <a:t>Примеры </a:t>
                      </a:r>
                      <a:r>
                        <a:rPr lang="ru-RU" sz="2400" b="0" dirty="0" err="1" smtClean="0">
                          <a:latin typeface="Comic Sans MS" panose="030F0702030302020204" pitchFamily="66" charset="0"/>
                        </a:rPr>
                        <a:t>взаимоотно-шений</a:t>
                      </a:r>
                      <a:endParaRPr lang="ru-RU" sz="2400" b="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1 вид</a:t>
                      </a:r>
                      <a:endParaRPr lang="ru-RU" sz="24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2 вид</a:t>
                      </a:r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55575" y="1383421"/>
            <a:ext cx="8737760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Взаимоотношения между организмами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9" name="Picture 2" descr="http://s3.photopeach.com/images/farm5/l/a/l/alisa-i/03b2085c3c92c438c7ac428838dd420c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9482" b="93912" l="2700" r="79500">
                        <a14:foregroundMark x1="5200" y1="83161" x2="41700" y2="90285"/>
                        <a14:foregroundMark x1="5600" y1="88990" x2="45300" y2="93264"/>
                        <a14:foregroundMark x1="3800" y1="84456" x2="2800" y2="93394"/>
                        <a14:foregroundMark x1="5900" y1="93005" x2="68100" y2="92487"/>
                        <a14:foregroundMark x1="29200" y1="82902" x2="77300" y2="90803"/>
                        <a14:foregroundMark x1="30600" y1="78109" x2="75000" y2="77332"/>
                        <a14:foregroundMark x1="27400" y1="79275" x2="45200" y2="75389"/>
                        <a14:foregroundMark x1="31000" y1="93264" x2="87400" y2="93135"/>
                        <a14:foregroundMark x1="94100" y1="88212" x2="98700" y2="80959"/>
                        <a14:foregroundMark x1="10300" y1="51425" x2="13600" y2="56865"/>
                        <a14:foregroundMark x1="89700" y1="85622" x2="90700" y2="78497"/>
                        <a14:foregroundMark x1="65100" y1="76554" x2="68200" y2="73446"/>
                        <a14:foregroundMark x1="38600" y1="74223" x2="38600" y2="74223"/>
                        <a14:backgroundMark x1="9500" y1="55699" x2="9500" y2="55699"/>
                        <a14:backgroundMark x1="9300" y1="54145" x2="9300" y2="54145"/>
                        <a14:backgroundMark x1="44900" y1="64378" x2="44900" y2="64378"/>
                        <a14:backgroundMark x1="83900" y1="64508" x2="87500" y2="83938"/>
                        <a14:backgroundMark x1="4500" y1="53109" x2="6900" y2="568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3034" y="3697137"/>
            <a:ext cx="8153382" cy="297222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9907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88640"/>
            <a:ext cx="8784976" cy="6480720"/>
          </a:xfrm>
          <a:prstGeom prst="round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AutoShape 2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7" descr="C:\Users\Home\Pictures\img433 %D0%BA%D0%BE%D0%BF%D0%B8%D1%8F.ps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5klass.net/datas/fizkultura/Pitanie-organizmov/0027-027-TSepi-pitanij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0510" y="1111469"/>
            <a:ext cx="8542979" cy="5134364"/>
          </a:xfrm>
          <a:prstGeom prst="round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525333" y="465138"/>
            <a:ext cx="62071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Пищевые связи животных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46705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2742</TotalTime>
  <Words>476</Words>
  <Application>Microsoft Office PowerPoint</Application>
  <PresentationFormat>Экран (4:3)</PresentationFormat>
  <Paragraphs>120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м</vt:lpstr>
      <vt:lpstr>м</vt:lpstr>
      <vt:lpstr>Слайд 9</vt:lpstr>
      <vt:lpstr>м</vt:lpstr>
      <vt:lpstr>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Admin</cp:lastModifiedBy>
  <cp:revision>137</cp:revision>
  <dcterms:created xsi:type="dcterms:W3CDTF">2017-06-15T13:24:50Z</dcterms:created>
  <dcterms:modified xsi:type="dcterms:W3CDTF">2020-12-06T17:07:15Z</dcterms:modified>
</cp:coreProperties>
</file>