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60" r:id="rId4"/>
    <p:sldId id="262" r:id="rId5"/>
    <p:sldId id="267" r:id="rId6"/>
    <p:sldId id="263" r:id="rId7"/>
    <p:sldId id="261" r:id="rId8"/>
    <p:sldId id="257" r:id="rId9"/>
    <p:sldId id="264" r:id="rId10"/>
    <p:sldId id="269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2" d="100"/>
          <a:sy n="42" d="100"/>
        </p:scale>
        <p:origin x="-2196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026918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914400" y="228600"/>
            <a:ext cx="77724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Презентация: «Животный мир северного полиса»</a:t>
            </a:r>
          </a:p>
          <a:p>
            <a:endParaRPr lang="ru-RU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28600"/>
            <a:ext cx="8534400" cy="6477000"/>
          </a:xfrm>
        </p:spPr>
      </p:pic>
    </p:spTree>
    <p:extLst>
      <p:ext uri="{BB962C8B-B14F-4D97-AF65-F5344CB8AC3E}">
        <p14:creationId xmlns:p14="http://schemas.microsoft.com/office/powerpoint/2010/main" val="354982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28600"/>
            <a:ext cx="8763000" cy="6400800"/>
          </a:xfrm>
        </p:spPr>
      </p:pic>
    </p:spTree>
    <p:extLst>
      <p:ext uri="{BB962C8B-B14F-4D97-AF65-F5344CB8AC3E}">
        <p14:creationId xmlns:p14="http://schemas.microsoft.com/office/powerpoint/2010/main" val="251587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slide5-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-152400"/>
            <a:ext cx="9144000" cy="701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28600"/>
            <a:ext cx="8839199" cy="6477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3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52400"/>
            <a:ext cx="8686800" cy="6553200"/>
          </a:xfrm>
        </p:spPr>
      </p:pic>
    </p:spTree>
    <p:extLst>
      <p:ext uri="{BB962C8B-B14F-4D97-AF65-F5344CB8AC3E}">
        <p14:creationId xmlns:p14="http://schemas.microsoft.com/office/powerpoint/2010/main" val="238526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28600"/>
            <a:ext cx="8839200" cy="6477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8600"/>
            <a:ext cx="8686800" cy="6477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_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1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8</Words>
  <Application>Microsoft Office PowerPoint</Application>
  <PresentationFormat>Экран (4:3)</PresentationFormat>
  <Paragraphs>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Бухгалтерия</dc:creator>
  <cp:lastModifiedBy>Пользователь</cp:lastModifiedBy>
  <cp:revision>14</cp:revision>
  <dcterms:created xsi:type="dcterms:W3CDTF">2018-05-18T09:47:56Z</dcterms:created>
  <dcterms:modified xsi:type="dcterms:W3CDTF">2020-11-26T12:42:45Z</dcterms:modified>
</cp:coreProperties>
</file>