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59" r:id="rId4"/>
    <p:sldId id="262" r:id="rId5"/>
    <p:sldId id="258" r:id="rId6"/>
    <p:sldId id="263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8A24D-DA65-4E85-8273-DCBA11D9C387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5218C-DB63-4604-99E4-E115754861D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8A24D-DA65-4E85-8273-DCBA11D9C387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5218C-DB63-4604-99E4-E115754861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8A24D-DA65-4E85-8273-DCBA11D9C387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5218C-DB63-4604-99E4-E115754861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8A24D-DA65-4E85-8273-DCBA11D9C387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5218C-DB63-4604-99E4-E115754861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8A24D-DA65-4E85-8273-DCBA11D9C387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9E5218C-DB63-4604-99E4-E115754861D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8A24D-DA65-4E85-8273-DCBA11D9C387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5218C-DB63-4604-99E4-E115754861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8A24D-DA65-4E85-8273-DCBA11D9C387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5218C-DB63-4604-99E4-E115754861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8A24D-DA65-4E85-8273-DCBA11D9C387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5218C-DB63-4604-99E4-E115754861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8A24D-DA65-4E85-8273-DCBA11D9C387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5218C-DB63-4604-99E4-E115754861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8A24D-DA65-4E85-8273-DCBA11D9C387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5218C-DB63-4604-99E4-E115754861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8A24D-DA65-4E85-8273-DCBA11D9C387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5218C-DB63-4604-99E4-E115754861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728A24D-DA65-4E85-8273-DCBA11D9C387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9E5218C-DB63-4604-99E4-E115754861D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25613" y="333375"/>
            <a:ext cx="7418387" cy="1323975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tx2">
                    <a:lumMod val="10000"/>
                  </a:schemeClr>
                </a:solidFill>
              </a:rPr>
              <a:t>Звук И. Буква И, и.</a:t>
            </a:r>
            <a:endParaRPr lang="ru-RU" i="1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4" name="Picture 2" descr="https://im0-tub-ru.yandex.net/i?id=69a2ba56d696daac44b8ff1ad62e4dc6&amp;n=33&amp;h=190&amp;w=2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844824"/>
            <a:ext cx="6480720" cy="4747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stat19.privet.ru/lr/0b13d1965faaa958ef61596f0c69e7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50726"/>
            <a:ext cx="7560840" cy="66072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knowledgeland.ru/cache/widgetkit/gallery/79/4-i-085db6ab8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3888432" cy="4608512"/>
          </a:xfrm>
          <a:prstGeom prst="rect">
            <a:avLst/>
          </a:prstGeom>
          <a:noFill/>
        </p:spPr>
      </p:pic>
      <p:pic>
        <p:nvPicPr>
          <p:cNvPr id="3" name="Picture 2" descr="https://im0-tub-ru.yandex.net/i?id=6dc9f807d953705cc09c0ba044cd473e&amp;n=33&amp;h=190&amp;w=1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340768"/>
            <a:ext cx="3024336" cy="4526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079432" cy="9383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Выдели голосом звук И в слове</a:t>
            </a:r>
            <a:endParaRPr lang="ru-RU" dirty="0"/>
          </a:p>
        </p:txBody>
      </p:sp>
      <p:pic>
        <p:nvPicPr>
          <p:cNvPr id="31746" name="Picture 2" descr="http://nattik.ru/wp-content/uploads/2011/10/bukva_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628800"/>
            <a:ext cx="2304256" cy="2397622"/>
          </a:xfrm>
          <a:prstGeom prst="rect">
            <a:avLst/>
          </a:prstGeom>
          <a:noFill/>
        </p:spPr>
      </p:pic>
      <p:pic>
        <p:nvPicPr>
          <p:cNvPr id="31748" name="Picture 4" descr="http://copypast.ru/uploads/posts/1323853532_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00808"/>
            <a:ext cx="1691680" cy="1721285"/>
          </a:xfrm>
          <a:prstGeom prst="rect">
            <a:avLst/>
          </a:prstGeom>
          <a:noFill/>
        </p:spPr>
      </p:pic>
      <p:pic>
        <p:nvPicPr>
          <p:cNvPr id="31750" name="Picture 6" descr="http://www.stihi.ru/pics/2014/11/26/97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484784"/>
            <a:ext cx="2624692" cy="2160240"/>
          </a:xfrm>
          <a:prstGeom prst="rect">
            <a:avLst/>
          </a:prstGeom>
          <a:noFill/>
        </p:spPr>
      </p:pic>
      <p:pic>
        <p:nvPicPr>
          <p:cNvPr id="31752" name="Picture 8" descr="https://im0-tub-ru.yandex.net/i?id=3d6dddb130ad048c88f8396a4928baee&amp;n=33&amp;h=190&amp;w=28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365104"/>
            <a:ext cx="2714625" cy="1809751"/>
          </a:xfrm>
          <a:prstGeom prst="rect">
            <a:avLst/>
          </a:prstGeom>
          <a:noFill/>
        </p:spPr>
      </p:pic>
      <p:pic>
        <p:nvPicPr>
          <p:cNvPr id="31754" name="Picture 10" descr="https://im2-tub-ru.yandex.net/i?id=d7000698aef58727d4d43f8054636330&amp;n=33&amp;h=190&amp;w=18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4293096"/>
            <a:ext cx="1800225" cy="1809751"/>
          </a:xfrm>
          <a:prstGeom prst="rect">
            <a:avLst/>
          </a:prstGeom>
          <a:noFill/>
        </p:spPr>
      </p:pic>
      <p:pic>
        <p:nvPicPr>
          <p:cNvPr id="31756" name="Picture 12" descr="https://im1-tub-ru.yandex.net/i?id=5fd82020d523a96bef88d57c3e3e044d&amp;n=33&amp;h=190&amp;w=27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4221088"/>
            <a:ext cx="2571750" cy="1809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im3-tub-ru.yandex.net/i?id=b9f4dc32257671bf54495ad9534f195d&amp;n=33&amp;h=190&amp;w=2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278642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im1-tub-ru.yandex.net/i?id=2cca5330f6dba407b2222a74a8a23805&amp;n=33&amp;h=190&amp;w=3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3171825" cy="1809751"/>
          </a:xfrm>
          <a:prstGeom prst="rect">
            <a:avLst/>
          </a:prstGeom>
          <a:noFill/>
        </p:spPr>
      </p:pic>
      <p:pic>
        <p:nvPicPr>
          <p:cNvPr id="32772" name="Picture 4" descr="https://im1-tub-ru.yandex.net/i?id=f1ffd8bd711d7b2f0da1cef435f4f425&amp;n=33&amp;h=190&amp;w=2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797152"/>
            <a:ext cx="2428875" cy="1809751"/>
          </a:xfrm>
          <a:prstGeom prst="rect">
            <a:avLst/>
          </a:prstGeom>
          <a:noFill/>
        </p:spPr>
      </p:pic>
      <p:pic>
        <p:nvPicPr>
          <p:cNvPr id="32774" name="Picture 6" descr="https://im0-tub-ru.yandex.net/i?id=5831cca75125fcfbddc5cf36bb77799b&amp;n=33&amp;h=190&amp;w=3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420888"/>
            <a:ext cx="2895600" cy="1809751"/>
          </a:xfrm>
          <a:prstGeom prst="rect">
            <a:avLst/>
          </a:prstGeom>
          <a:noFill/>
        </p:spPr>
      </p:pic>
      <p:pic>
        <p:nvPicPr>
          <p:cNvPr id="32776" name="Picture 8" descr="https://im0-tub-ru.yandex.net/i?id=b8e906a3832c26135a12a4a3519667d0&amp;n=33&amp;h=190&amp;w=27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653136"/>
            <a:ext cx="2657475" cy="1809751"/>
          </a:xfrm>
          <a:prstGeom prst="rect">
            <a:avLst/>
          </a:prstGeom>
          <a:noFill/>
        </p:spPr>
      </p:pic>
      <p:pic>
        <p:nvPicPr>
          <p:cNvPr id="7" name="Picture 2" descr="http://nattik.ru/wp-content/uploads/2011/10/bukva_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2060848"/>
            <a:ext cx="2304256" cy="2397622"/>
          </a:xfrm>
          <a:prstGeom prst="rect">
            <a:avLst/>
          </a:prstGeom>
          <a:noFill/>
        </p:spPr>
      </p:pic>
      <p:pic>
        <p:nvPicPr>
          <p:cNvPr id="32778" name="Picture 10" descr="https://im2-tub-ru.yandex.net/i?id=4f2b657a6ff5e197b874c5a595f2a5cb&amp;n=33&amp;h=190&amp;w=25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476672"/>
            <a:ext cx="2419350" cy="1809751"/>
          </a:xfrm>
          <a:prstGeom prst="rect">
            <a:avLst/>
          </a:prstGeom>
          <a:noFill/>
        </p:spPr>
      </p:pic>
      <p:pic>
        <p:nvPicPr>
          <p:cNvPr id="32780" name="Picture 12" descr="http://okartinkah.ru/img/kartinki-dlya-ochkov-2497/kartinki-dlya-ochkov-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28184" y="2708920"/>
            <a:ext cx="2690881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im1-tub-ru.yandex.net/i?id=5ccf4e44e7d67e8574ab8cbe904aeb54&amp;n=33&amp;h=190&amp;w=2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4320479" cy="47525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436096" y="1052736"/>
            <a:ext cx="33123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Раз – брусок и два – брусок,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>Плюс один наискосок,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>Снизу, сверху – уголки,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>А всё вместе – буква И.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</TotalTime>
  <Words>22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Звук И. Буква И, и.</vt:lpstr>
      <vt:lpstr>Слайд 2</vt:lpstr>
      <vt:lpstr>Слайд 3</vt:lpstr>
      <vt:lpstr>Выдели голосом звук И в слове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И. Буква И, и.</dc:title>
  <dc:creator>пк</dc:creator>
  <cp:lastModifiedBy>пк</cp:lastModifiedBy>
  <cp:revision>6</cp:revision>
  <dcterms:created xsi:type="dcterms:W3CDTF">2015-12-07T14:48:19Z</dcterms:created>
  <dcterms:modified xsi:type="dcterms:W3CDTF">2015-12-07T15:46:01Z</dcterms:modified>
</cp:coreProperties>
</file>