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303" r:id="rId2"/>
    <p:sldId id="304" r:id="rId3"/>
    <p:sldId id="306" r:id="rId4"/>
    <p:sldId id="305" r:id="rId5"/>
    <p:sldId id="307" r:id="rId6"/>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6380" autoAdjust="0"/>
  </p:normalViewPr>
  <p:slideViewPr>
    <p:cSldViewPr snapToGrid="0">
      <p:cViewPr>
        <p:scale>
          <a:sx n="66" d="100"/>
          <a:sy n="66" d="100"/>
        </p:scale>
        <p:origin x="-390" y="-54"/>
      </p:cViewPr>
      <p:guideLst>
        <p:guide orient="horz" pos="2160"/>
        <p:guide pos="3840"/>
      </p:guideLst>
    </p:cSldViewPr>
  </p:slideViewPr>
  <p:outlineViewPr>
    <p:cViewPr>
      <p:scale>
        <a:sx n="33" d="100"/>
        <a:sy n="33" d="100"/>
      </p:scale>
      <p:origin x="0" y="8412"/>
    </p:cViewPr>
  </p:outlineViewPr>
  <p:notesTextViewPr>
    <p:cViewPr>
      <p:scale>
        <a:sx n="3" d="2"/>
        <a:sy n="3" d="2"/>
      </p:scale>
      <p:origin x="0" y="0"/>
    </p:cViewPr>
  </p:notesTextViewPr>
  <p:notesViewPr>
    <p:cSldViewPr snapToGrid="0">
      <p:cViewPr varScale="1">
        <p:scale>
          <a:sx n="88" d="100"/>
          <a:sy n="88" d="100"/>
        </p:scale>
        <p:origin x="307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5780F96-9F63-46DC-89B9-1EB316A4C3F1}" type="datetime1">
              <a:rPr lang="ru-RU" smtClean="0"/>
              <a:pPr rtl="0"/>
              <a:t>06.12.2020</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828588A-5C4E-401A-AECC-B6F63A9DE965}" type="slidenum">
              <a:rPr lang="ru-RU" smtClean="0"/>
              <a:pPr rtl="0"/>
              <a:t>‹#›</a:t>
            </a:fld>
            <a:endParaRPr lang="ru-RU" dirty="0"/>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B57270-FB13-43BF-B9A8-12255E8CEF6B}" type="datetime1">
              <a:rPr lang="ru-RU" smtClean="0"/>
              <a:pPr/>
              <a:t>06.12.2020</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dirty="0" smtClean="0"/>
              <a:t>Образец текста</a:t>
            </a:r>
          </a:p>
          <a:p>
            <a:pPr lvl="1" rtl="0"/>
            <a:r>
              <a:rPr lang="ru-RU" noProof="0" dirty="0" smtClean="0"/>
              <a:t>Второй уровень</a:t>
            </a:r>
          </a:p>
          <a:p>
            <a:pPr lvl="2" rtl="0"/>
            <a:r>
              <a:rPr lang="ru-RU" noProof="0" dirty="0" smtClean="0"/>
              <a:t>Третий уровень</a:t>
            </a:r>
          </a:p>
          <a:p>
            <a:pPr lvl="3" rtl="0"/>
            <a:r>
              <a:rPr lang="ru-RU" noProof="0" dirty="0" smtClean="0"/>
              <a:t>Четвертый уровень</a:t>
            </a:r>
          </a:p>
          <a:p>
            <a:pPr lvl="4" rtl="0"/>
            <a:r>
              <a:rPr lang="ru-RU" noProof="0" dirty="0" smtClean="0"/>
              <a:t>Пятый уровень</a:t>
            </a:r>
            <a:endParaRPr lang="ru-RU" noProof="0"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7542409-6A04-4DC6-AC3A-D3758287A8F2}" type="slidenum">
              <a:rPr lang="ru-RU" noProof="0" smtClean="0"/>
              <a:pPr rtl="0"/>
              <a:t>‹#›</a:t>
            </a:fld>
            <a:endParaRPr lang="ru-RU" noProof="0" dirty="0"/>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rtl="0"/>
            <a:fld id="{77542409-6A04-4DC6-AC3A-D3758287A8F2}" type="slidenum">
              <a:rPr lang="ru-RU" noProof="0" smtClean="0"/>
              <a:pPr rtl="0"/>
              <a:t>1</a:t>
            </a:fld>
            <a:endParaRPr lang="ru-RU" noProof="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77542409-6A04-4DC6-AC3A-D3758287A8F2}" type="slidenum">
              <a:rPr lang="ru-RU" noProof="0" smtClean="0"/>
              <a:pPr rtl="0"/>
              <a:t>3</a:t>
            </a:fld>
            <a:endParaRPr lang="ru-RU" noProof="0" dirty="0"/>
          </a:p>
        </p:txBody>
      </p:sp>
    </p:spTree>
    <p:extLst>
      <p:ext uri="{BB962C8B-B14F-4D97-AF65-F5344CB8AC3E}">
        <p14:creationId xmlns:p14="http://schemas.microsoft.com/office/powerpoint/2010/main" val="3553182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609600" y="3699804"/>
            <a:ext cx="110744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609600" y="1433732"/>
            <a:ext cx="110744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951501"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6278099"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6053797" y="3526302"/>
            <a:ext cx="6096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41ABA4E-CD72-497B-97AA-7213B3980F60}" type="datetimeFigureOut">
              <a:rPr lang="en-US" smtClean="0"/>
              <a:pPr/>
              <a:t>12/6/2020</a:t>
            </a:fld>
            <a:endParaRPr lang="en-US"/>
          </a:p>
        </p:txBody>
      </p:sp>
      <p:sp>
        <p:nvSpPr>
          <p:cNvPr id="16" name="Номер слайда 15"/>
          <p:cNvSpPr>
            <a:spLocks noGrp="1"/>
          </p:cNvSpPr>
          <p:nvPr>
            <p:ph type="sldNum" sz="quarter" idx="11"/>
          </p:nvPr>
        </p:nvSpPr>
        <p:spPr/>
        <p:txBody>
          <a:bodyPr/>
          <a:lstStyle/>
          <a:p>
            <a:fld id="{D2E57653-3E58-4892-A7ED-712530ACC680}" type="slidenum">
              <a:rPr kumimoji="0" lang="en-US" smtClean="0"/>
              <a:pPr/>
              <a:t>‹#›</a:t>
            </a:fld>
            <a:endParaRPr kumimoji="0" lang="en-US"/>
          </a:p>
        </p:txBody>
      </p:sp>
      <p:sp>
        <p:nvSpPr>
          <p:cNvPr id="17" name="Нижний колонтитул 16"/>
          <p:cNvSpPr>
            <a:spLocks noGrp="1"/>
          </p:cNvSpPr>
          <p:nvPr>
            <p:ph type="ftr" sz="quarter" idx="12"/>
          </p:nvPr>
        </p:nvSpPr>
        <p:spPr/>
        <p:txBody>
          <a:bodyPr/>
          <a:lstStyle/>
          <a:p>
            <a:endParaRPr kumimoji="0" lang="en-US"/>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rtl="0"/>
            <a:fld id="{18F943B5-716B-4E60-AC51-C0D60AE27CA9}" type="datetime1">
              <a:rPr lang="ru-RU" noProof="0" smtClean="0"/>
              <a:pPr rtl="0"/>
              <a:t>06.12.2020</a:t>
            </a:fld>
            <a:endParaRPr lang="ru-RU" noProof="0" dirty="0"/>
          </a:p>
        </p:txBody>
      </p:sp>
      <p:sp>
        <p:nvSpPr>
          <p:cNvPr id="5" name="Нижний колонтитул 4"/>
          <p:cNvSpPr>
            <a:spLocks noGrp="1"/>
          </p:cNvSpPr>
          <p:nvPr>
            <p:ph type="ftr" sz="quarter" idx="11"/>
          </p:nvPr>
        </p:nvSpPr>
        <p:spPr/>
        <p:txBody>
          <a:bodyPr/>
          <a:lstStyle/>
          <a:p>
            <a:pPr rtl="0"/>
            <a:r>
              <a:rPr lang="ru" smtClean="0"/>
              <a:t>Добавить нижний колонтитул</a:t>
            </a:r>
            <a:endParaRPr lang="en-US" dirty="0"/>
          </a:p>
        </p:txBody>
      </p:sp>
      <p:sp>
        <p:nvSpPr>
          <p:cNvPr id="6" name="Номер слайда 5"/>
          <p:cNvSpPr>
            <a:spLocks noGrp="1"/>
          </p:cNvSpPr>
          <p:nvPr>
            <p:ph type="sldNum" sz="quarter" idx="12"/>
          </p:nvPr>
        </p:nvSpPr>
        <p:spPr/>
        <p:txBody>
          <a:bodyPr/>
          <a:lstStyle/>
          <a:p>
            <a:pPr rtl="0"/>
            <a:fld id="{9CD8D479-8942-46E8-A226-A4E01F7A105C}" type="slidenum">
              <a:rPr lang="ru-RU" noProof="0" smtClean="0"/>
              <a:pPr rtl="0"/>
              <a:t>‹#›</a:t>
            </a:fld>
            <a:endParaRPr lang="ru-RU" noProof="0" dirty="0"/>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rtl="0"/>
            <a:fld id="{C4721154-E9C7-4390-942A-E75CA2BFED42}" type="datetime1">
              <a:rPr lang="ru-RU" noProof="0" smtClean="0"/>
              <a:pPr rtl="0"/>
              <a:t>06.12.2020</a:t>
            </a:fld>
            <a:endParaRPr lang="ru-RU" noProof="0" dirty="0"/>
          </a:p>
        </p:txBody>
      </p:sp>
      <p:sp>
        <p:nvSpPr>
          <p:cNvPr id="5" name="Нижний колонтитул 4"/>
          <p:cNvSpPr>
            <a:spLocks noGrp="1"/>
          </p:cNvSpPr>
          <p:nvPr>
            <p:ph type="ftr" sz="quarter" idx="11"/>
          </p:nvPr>
        </p:nvSpPr>
        <p:spPr/>
        <p:txBody>
          <a:bodyPr/>
          <a:lstStyle/>
          <a:p>
            <a:pPr rtl="0"/>
            <a:r>
              <a:rPr lang="ru" smtClean="0"/>
              <a:t>Добавить нижний колонтитул</a:t>
            </a:r>
            <a:endParaRPr lang="en-US" dirty="0"/>
          </a:p>
        </p:txBody>
      </p:sp>
      <p:sp>
        <p:nvSpPr>
          <p:cNvPr id="6" name="Номер слайда 5"/>
          <p:cNvSpPr>
            <a:spLocks noGrp="1"/>
          </p:cNvSpPr>
          <p:nvPr>
            <p:ph type="sldNum" sz="quarter" idx="12"/>
          </p:nvPr>
        </p:nvSpPr>
        <p:spPr/>
        <p:txBody>
          <a:bodyPr/>
          <a:lstStyle/>
          <a:p>
            <a:pPr rtl="0"/>
            <a:fld id="{9CD8D479-8942-46E8-A226-A4E01F7A105C}" type="slidenum">
              <a:rPr lang="ru-RU" noProof="0" smtClean="0"/>
              <a:pPr rtl="0"/>
              <a:t>‹#›</a:t>
            </a:fld>
            <a:endParaRPr lang="ru-RU" noProof="0" dirty="0"/>
          </a:p>
        </p:txBody>
      </p:sp>
    </p:spTree>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Пустой слайд">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rtlCol="0"/>
          <a:lstStyle/>
          <a:p>
            <a:pPr rtl="0"/>
            <a:fld id="{9CD8D479-8942-46E8-A226-A4E01F7A105C}" type="slidenum">
              <a:rPr lang="ru-RU" noProof="0" smtClean="0"/>
              <a:pPr rtl="0"/>
              <a:t>‹#›</a:t>
            </a:fld>
            <a:endParaRPr lang="ru-RU" noProof="0" dirty="0"/>
          </a:p>
        </p:txBody>
      </p:sp>
      <p:sp>
        <p:nvSpPr>
          <p:cNvPr id="2" name="Дата 1"/>
          <p:cNvSpPr>
            <a:spLocks noGrp="1"/>
          </p:cNvSpPr>
          <p:nvPr>
            <p:ph type="dt" sz="half" idx="10"/>
          </p:nvPr>
        </p:nvSpPr>
        <p:spPr/>
        <p:txBody>
          <a:bodyPr rtlCol="0"/>
          <a:lstStyle/>
          <a:p>
            <a:pPr rtl="0"/>
            <a:fld id="{1F4CB2CC-35F0-48D8-B42B-98E8C2903E26}" type="datetime1">
              <a:rPr lang="ru-RU" noProof="0" smtClean="0"/>
              <a:pPr rtl="0"/>
              <a:t>06.12.2020</a:t>
            </a:fld>
            <a:endParaRPr lang="ru-RU" noProof="0" dirty="0"/>
          </a:p>
        </p:txBody>
      </p:sp>
      <p:sp>
        <p:nvSpPr>
          <p:cNvPr id="5" name="Нижний колонтитул 2"/>
          <p:cNvSpPr>
            <a:spLocks noGrp="1"/>
          </p:cNvSpPr>
          <p:nvPr>
            <p:ph type="ftr" sz="quarter" idx="3"/>
          </p:nvPr>
        </p:nvSpPr>
        <p:spPr>
          <a:xfrm>
            <a:off x="1637716" y="6629400"/>
            <a:ext cx="9144259" cy="228600"/>
          </a:xfrm>
          <a:prstGeom prst="rect">
            <a:avLst/>
          </a:prstGeom>
        </p:spPr>
        <p:txBody>
          <a:bodyPr vert="horz" lIns="91440" tIns="45720" rIns="91440" bIns="45720" rtlCol="0" anchor="ctr"/>
          <a:lstStyle>
            <a:lvl1pPr algn="l">
              <a:defRPr sz="1100">
                <a:solidFill>
                  <a:schemeClr val="accent1">
                    <a:lumMod val="50000"/>
                  </a:schemeClr>
                </a:solidFill>
              </a:defRPr>
            </a:lvl1pPr>
          </a:lstStyle>
          <a:p>
            <a:pPr rtl="0"/>
            <a:r>
              <a:rPr lang="ru"/>
              <a:t>Добавить нижний колонтитул</a:t>
            </a:r>
            <a:endParaRPr lang="en-US" dirty="0"/>
          </a:p>
        </p:txBody>
      </p:sp>
    </p:spTree>
    <p:extLst>
      <p:ext uri="{BB962C8B-B14F-4D97-AF65-F5344CB8AC3E}">
        <p14:creationId xmlns:p14="http://schemas.microsoft.com/office/powerpoint/2010/main" val="110739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609600" y="1524000"/>
            <a:ext cx="10972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rtl="0"/>
            <a:fld id="{20163828-5280-4472-A4D7-66218A81EFE5}" type="datetime1">
              <a:rPr lang="ru-RU" noProof="0" smtClean="0"/>
              <a:pPr rtl="0"/>
              <a:t>06.12.2020</a:t>
            </a:fld>
            <a:endParaRPr lang="ru-RU" noProof="0" dirty="0"/>
          </a:p>
        </p:txBody>
      </p:sp>
      <p:sp>
        <p:nvSpPr>
          <p:cNvPr id="15" name="Номер слайда 14"/>
          <p:cNvSpPr>
            <a:spLocks noGrp="1"/>
          </p:cNvSpPr>
          <p:nvPr>
            <p:ph type="sldNum" sz="quarter" idx="15"/>
          </p:nvPr>
        </p:nvSpPr>
        <p:spPr/>
        <p:txBody>
          <a:bodyPr/>
          <a:lstStyle>
            <a:lvl1pPr algn="ctr">
              <a:defRPr/>
            </a:lvl1pPr>
          </a:lstStyle>
          <a:p>
            <a:pPr rtl="0"/>
            <a:fld id="{9CD8D479-8942-46E8-A226-A4E01F7A105C}" type="slidenum">
              <a:rPr lang="ru-RU" noProof="0" smtClean="0"/>
              <a:pPr rtl="0"/>
              <a:t>‹#›</a:t>
            </a:fld>
            <a:endParaRPr lang="ru-RU" noProof="0" dirty="0"/>
          </a:p>
        </p:txBody>
      </p:sp>
      <p:sp>
        <p:nvSpPr>
          <p:cNvPr id="16" name="Нижний колонтитул 15"/>
          <p:cNvSpPr>
            <a:spLocks noGrp="1"/>
          </p:cNvSpPr>
          <p:nvPr>
            <p:ph type="ftr" sz="quarter" idx="16"/>
          </p:nvPr>
        </p:nvSpPr>
        <p:spPr/>
        <p:txBody>
          <a:bodyPr/>
          <a:lstStyle/>
          <a:p>
            <a:pPr rtl="0"/>
            <a:r>
              <a:rPr lang="ru" smtClean="0"/>
              <a:t>Добавить нижний колонтитул</a:t>
            </a:r>
            <a:endParaRPr lang="en-US"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1ABA4E-CD72-497B-97AA-7213B3980F60}" type="datetimeFigureOut">
              <a:rPr lang="en-US" smtClean="0"/>
              <a:pPr/>
              <a:t>12/6/2020</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D2E57653-3E58-4892-A7ED-712530ACC680}" type="slidenum">
              <a:rPr kumimoji="0" lang="en-US" smtClean="0"/>
              <a:pPr/>
              <a:t>‹#›</a:t>
            </a:fld>
            <a:endParaRPr kumimoji="0" lang="en-US"/>
          </a:p>
        </p:txBody>
      </p:sp>
      <p:sp>
        <p:nvSpPr>
          <p:cNvPr id="2" name="Заголовок 1"/>
          <p:cNvSpPr>
            <a:spLocks noGrp="1"/>
          </p:cNvSpPr>
          <p:nvPr>
            <p:ph type="title"/>
          </p:nvPr>
        </p:nvSpPr>
        <p:spPr>
          <a:xfrm>
            <a:off x="914400" y="3505200"/>
            <a:ext cx="105664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4958864"/>
            <a:ext cx="105664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914400" y="4916993"/>
            <a:ext cx="105664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rtl="0"/>
            <a:fld id="{51B4E433-1349-4167-9370-08225F16CED3}" type="datetime1">
              <a:rPr lang="ru-RU" noProof="0" smtClean="0"/>
              <a:pPr rtl="0"/>
              <a:t>06.12.2020</a:t>
            </a:fld>
            <a:endParaRPr lang="ru-RU" noProof="0" dirty="0"/>
          </a:p>
        </p:txBody>
      </p:sp>
      <p:sp>
        <p:nvSpPr>
          <p:cNvPr id="6" name="Нижний колонтитул 5"/>
          <p:cNvSpPr>
            <a:spLocks noGrp="1"/>
          </p:cNvSpPr>
          <p:nvPr>
            <p:ph type="ftr" sz="quarter" idx="11"/>
          </p:nvPr>
        </p:nvSpPr>
        <p:spPr/>
        <p:txBody>
          <a:bodyPr/>
          <a:lstStyle/>
          <a:p>
            <a:pPr rtl="0"/>
            <a:r>
              <a:rPr lang="ru" smtClean="0"/>
              <a:t>Добавить нижний колонтитул</a:t>
            </a:r>
            <a:endParaRPr lang="en-US" dirty="0"/>
          </a:p>
        </p:txBody>
      </p:sp>
      <p:sp>
        <p:nvSpPr>
          <p:cNvPr id="7" name="Номер слайда 6"/>
          <p:cNvSpPr>
            <a:spLocks noGrp="1"/>
          </p:cNvSpPr>
          <p:nvPr>
            <p:ph type="sldNum" sz="quarter" idx="12"/>
          </p:nvPr>
        </p:nvSpPr>
        <p:spPr/>
        <p:txBody>
          <a:bodyPr/>
          <a:lstStyle/>
          <a:p>
            <a:pPr rtl="0"/>
            <a:fld id="{9CD8D479-8942-46E8-A226-A4E01F7A105C}" type="slidenum">
              <a:rPr lang="ru-RU" noProof="0" smtClean="0"/>
              <a:pPr rtl="0"/>
              <a:t>‹#›</a:t>
            </a:fld>
            <a:endParaRPr lang="ru-RU" noProof="0"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609600" y="1524000"/>
            <a:ext cx="5413248"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6197600" y="1524000"/>
            <a:ext cx="5413248"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rtl="0"/>
            <a:fld id="{9CD8D479-8942-46E8-A226-A4E01F7A105C}" type="slidenum">
              <a:rPr lang="ru-RU" noProof="0" smtClean="0"/>
              <a:pPr rtl="0"/>
              <a:t>‹#›</a:t>
            </a:fld>
            <a:endParaRPr lang="ru-RU" noProof="0" dirty="0"/>
          </a:p>
        </p:txBody>
      </p:sp>
      <p:sp>
        <p:nvSpPr>
          <p:cNvPr id="8" name="Нижний колонтитул 7"/>
          <p:cNvSpPr>
            <a:spLocks noGrp="1"/>
          </p:cNvSpPr>
          <p:nvPr>
            <p:ph type="ftr" sz="quarter" idx="11"/>
          </p:nvPr>
        </p:nvSpPr>
        <p:spPr/>
        <p:txBody>
          <a:bodyPr/>
          <a:lstStyle/>
          <a:p>
            <a:pPr rtl="0"/>
            <a:r>
              <a:rPr lang="ru" smtClean="0"/>
              <a:t>Добавить нижний колонтитул</a:t>
            </a:r>
            <a:endParaRPr lang="en-US" dirty="0"/>
          </a:p>
        </p:txBody>
      </p:sp>
      <p:sp>
        <p:nvSpPr>
          <p:cNvPr id="7" name="Дата 6"/>
          <p:cNvSpPr>
            <a:spLocks noGrp="1"/>
          </p:cNvSpPr>
          <p:nvPr>
            <p:ph type="dt" sz="half" idx="10"/>
          </p:nvPr>
        </p:nvSpPr>
        <p:spPr/>
        <p:txBody>
          <a:bodyPr/>
          <a:lstStyle/>
          <a:p>
            <a:pPr rtl="0"/>
            <a:fld id="{3BD81B4D-E892-4FC6-934E-40A30BFB461C}" type="datetime1">
              <a:rPr lang="ru-RU" noProof="0" smtClean="0"/>
              <a:pPr rtl="0"/>
              <a:t>06.12.2020</a:t>
            </a:fld>
            <a:endParaRPr lang="ru-RU" noProof="0" dirty="0"/>
          </a:p>
        </p:txBody>
      </p:sp>
      <p:sp>
        <p:nvSpPr>
          <p:cNvPr id="3" name="Текст 2"/>
          <p:cNvSpPr>
            <a:spLocks noGrp="1"/>
          </p:cNvSpPr>
          <p:nvPr>
            <p:ph type="body" idx="1"/>
          </p:nvPr>
        </p:nvSpPr>
        <p:spPr>
          <a:xfrm>
            <a:off x="609600" y="1399593"/>
            <a:ext cx="5386917"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609600" y="2201896"/>
            <a:ext cx="53848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6199717" y="2201896"/>
            <a:ext cx="53848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609600" y="155448"/>
            <a:ext cx="109728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6197600" y="1399593"/>
            <a:ext cx="5386917"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750593"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6339840"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rtl="0"/>
            <a:fld id="{21333FBD-FBEF-4B57-B8DC-4234BE1A264A}" type="datetime1">
              <a:rPr lang="ru-RU" noProof="0" smtClean="0"/>
              <a:pPr rtl="0"/>
              <a:t>06.12.2020</a:t>
            </a:fld>
            <a:endParaRPr lang="ru-RU" noProof="0" dirty="0"/>
          </a:p>
        </p:txBody>
      </p:sp>
      <p:sp>
        <p:nvSpPr>
          <p:cNvPr id="4" name="Нижний колонтитул 3"/>
          <p:cNvSpPr>
            <a:spLocks noGrp="1"/>
          </p:cNvSpPr>
          <p:nvPr>
            <p:ph type="ftr" sz="quarter" idx="11"/>
          </p:nvPr>
        </p:nvSpPr>
        <p:spPr/>
        <p:txBody>
          <a:bodyPr/>
          <a:lstStyle/>
          <a:p>
            <a:pPr rtl="0"/>
            <a:r>
              <a:rPr lang="ru" smtClean="0"/>
              <a:t>Добавить нижний колонтитул</a:t>
            </a:r>
            <a:endParaRPr lang="en-US" dirty="0"/>
          </a:p>
        </p:txBody>
      </p:sp>
      <p:sp>
        <p:nvSpPr>
          <p:cNvPr id="5" name="Номер слайда 4"/>
          <p:cNvSpPr>
            <a:spLocks noGrp="1"/>
          </p:cNvSpPr>
          <p:nvPr>
            <p:ph type="sldNum" sz="quarter" idx="12"/>
          </p:nvPr>
        </p:nvSpPr>
        <p:spPr/>
        <p:txBody>
          <a:bodyPr/>
          <a:lstStyle/>
          <a:p>
            <a:pPr rtl="0"/>
            <a:fld id="{9CD8D479-8942-46E8-A226-A4E01F7A105C}" type="slidenum">
              <a:rPr lang="ru-RU" noProof="0" smtClean="0"/>
              <a:pPr rtl="0"/>
              <a:t>‹#›</a:t>
            </a:fld>
            <a:endParaRPr lang="ru-RU" noProof="0"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rtl="0"/>
            <a:fld id="{1F4CB2CC-35F0-48D8-B42B-98E8C2903E26}" type="datetime1">
              <a:rPr lang="ru-RU" noProof="0" smtClean="0"/>
              <a:pPr rtl="0"/>
              <a:t>06.12.2020</a:t>
            </a:fld>
            <a:endParaRPr lang="ru-RU" noProof="0" dirty="0"/>
          </a:p>
        </p:txBody>
      </p:sp>
      <p:sp>
        <p:nvSpPr>
          <p:cNvPr id="3" name="Нижний колонтитул 2"/>
          <p:cNvSpPr>
            <a:spLocks noGrp="1"/>
          </p:cNvSpPr>
          <p:nvPr>
            <p:ph type="ftr" sz="quarter" idx="11"/>
          </p:nvPr>
        </p:nvSpPr>
        <p:spPr/>
        <p:txBody>
          <a:bodyPr/>
          <a:lstStyle/>
          <a:p>
            <a:pPr rtl="0"/>
            <a:r>
              <a:rPr lang="ru" smtClean="0"/>
              <a:t>Добавить нижний колонтитул</a:t>
            </a:r>
            <a:endParaRPr lang="en-US" dirty="0"/>
          </a:p>
        </p:txBody>
      </p:sp>
      <p:sp>
        <p:nvSpPr>
          <p:cNvPr id="4" name="Номер слайда 3"/>
          <p:cNvSpPr>
            <a:spLocks noGrp="1"/>
          </p:cNvSpPr>
          <p:nvPr>
            <p:ph type="sldNum" sz="quarter" idx="12"/>
          </p:nvPr>
        </p:nvSpPr>
        <p:spPr/>
        <p:txBody>
          <a:bodyPr/>
          <a:lstStyle/>
          <a:p>
            <a:pPr rtl="0"/>
            <a:fld id="{9CD8D479-8942-46E8-A226-A4E01F7A105C}" type="slidenum">
              <a:rPr lang="ru-RU" noProof="0" smtClean="0"/>
              <a:pPr rtl="0"/>
              <a:t>‹#›</a:t>
            </a:fld>
            <a:endParaRPr lang="ru-RU" noProof="0" dirty="0"/>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609600" y="457200"/>
            <a:ext cx="83312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9042400" y="1600200"/>
            <a:ext cx="2645664"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9042400" y="457200"/>
            <a:ext cx="26416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rtl="0"/>
            <a:fld id="{32B0F11E-5037-405E-8E2B-0466DD3BFAB3}" type="datetime1">
              <a:rPr lang="ru-RU" noProof="0" smtClean="0"/>
              <a:pPr rtl="0"/>
              <a:t>06.12.2020</a:t>
            </a:fld>
            <a:endParaRPr lang="ru-RU" noProof="0" dirty="0"/>
          </a:p>
        </p:txBody>
      </p:sp>
      <p:sp>
        <p:nvSpPr>
          <p:cNvPr id="9" name="Номер слайда 8"/>
          <p:cNvSpPr>
            <a:spLocks noGrp="1"/>
          </p:cNvSpPr>
          <p:nvPr>
            <p:ph type="sldNum" sz="quarter" idx="15"/>
          </p:nvPr>
        </p:nvSpPr>
        <p:spPr/>
        <p:txBody>
          <a:bodyPr/>
          <a:lstStyle/>
          <a:p>
            <a:pPr rtl="0"/>
            <a:fld id="{9CD8D479-8942-46E8-A226-A4E01F7A105C}" type="slidenum">
              <a:rPr lang="ru-RU" noProof="0" smtClean="0"/>
              <a:pPr rtl="0"/>
              <a:t>‹#›</a:t>
            </a:fld>
            <a:endParaRPr lang="ru-RU" noProof="0" dirty="0"/>
          </a:p>
        </p:txBody>
      </p:sp>
      <p:sp>
        <p:nvSpPr>
          <p:cNvPr id="10" name="Нижний колонтитул 9"/>
          <p:cNvSpPr>
            <a:spLocks noGrp="1"/>
          </p:cNvSpPr>
          <p:nvPr>
            <p:ph type="ftr" sz="quarter" idx="16"/>
          </p:nvPr>
        </p:nvSpPr>
        <p:spPr/>
        <p:txBody>
          <a:bodyPr/>
          <a:lstStyle/>
          <a:p>
            <a:pPr rtl="0"/>
            <a:r>
              <a:rPr lang="ru" smtClean="0"/>
              <a:t>Добавить нижний колонтитул</a:t>
            </a:r>
            <a:endParaRPr lang="en-US" dirty="0"/>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9200" y="457200"/>
            <a:ext cx="2743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609600" y="457200"/>
            <a:ext cx="80264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8839200" y="1600200"/>
            <a:ext cx="27432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rtl="0"/>
            <a:fld id="{1C13596A-5853-4CC6-8C35-05CA99C740A6}" type="datetime1">
              <a:rPr lang="ru-RU" noProof="0" smtClean="0"/>
              <a:pPr rtl="0"/>
              <a:t>06.12.2020</a:t>
            </a:fld>
            <a:endParaRPr lang="ru-RU" noProof="0" dirty="0"/>
          </a:p>
        </p:txBody>
      </p:sp>
      <p:sp>
        <p:nvSpPr>
          <p:cNvPr id="9" name="Номер слайда 8"/>
          <p:cNvSpPr>
            <a:spLocks noGrp="1"/>
          </p:cNvSpPr>
          <p:nvPr>
            <p:ph type="sldNum" sz="quarter" idx="11"/>
          </p:nvPr>
        </p:nvSpPr>
        <p:spPr/>
        <p:txBody>
          <a:bodyPr/>
          <a:lstStyle/>
          <a:p>
            <a:pPr rtl="0"/>
            <a:fld id="{9CD8D479-8942-46E8-A226-A4E01F7A105C}" type="slidenum">
              <a:rPr lang="ru-RU" noProof="0" smtClean="0"/>
              <a:pPr rtl="0"/>
              <a:t>‹#›</a:t>
            </a:fld>
            <a:endParaRPr lang="ru-RU" noProof="0" dirty="0"/>
          </a:p>
        </p:txBody>
      </p:sp>
      <p:sp>
        <p:nvSpPr>
          <p:cNvPr id="10" name="Нижний колонтитул 9"/>
          <p:cNvSpPr>
            <a:spLocks noGrp="1"/>
          </p:cNvSpPr>
          <p:nvPr>
            <p:ph type="ftr" sz="quarter" idx="12"/>
          </p:nvPr>
        </p:nvSpPr>
        <p:spPr/>
        <p:txBody>
          <a:bodyPr/>
          <a:lstStyle/>
          <a:p>
            <a:pPr rtl="0"/>
            <a:r>
              <a:rPr lang="ru" smtClean="0"/>
              <a:t>Добавить нижний колонтитул</a:t>
            </a:r>
            <a:endParaRPr lang="en-US" dirty="0"/>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609600" y="1447800"/>
            <a:ext cx="109728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7721600" y="6203667"/>
            <a:ext cx="3454400" cy="384048"/>
          </a:xfrm>
          <a:prstGeom prst="rect">
            <a:avLst/>
          </a:prstGeom>
        </p:spPr>
        <p:txBody>
          <a:bodyPr vert="horz" anchor="ctr" anchorCtr="0"/>
          <a:lstStyle>
            <a:lvl1pPr algn="l" eaLnBrk="1" latinLnBrk="0" hangingPunct="1">
              <a:defRPr kumimoji="0" sz="1200">
                <a:solidFill>
                  <a:schemeClr val="tx2"/>
                </a:solidFill>
              </a:defRPr>
            </a:lvl1pPr>
          </a:lstStyle>
          <a:p>
            <a:pPr rtl="0"/>
            <a:fld id="{51B4E433-1349-4167-9370-08225F16CED3}" type="datetime1">
              <a:rPr lang="ru-RU" noProof="0" smtClean="0"/>
              <a:pPr rtl="0"/>
              <a:t>06.12.2020</a:t>
            </a:fld>
            <a:endParaRPr lang="ru-RU" noProof="0" dirty="0"/>
          </a:p>
        </p:txBody>
      </p:sp>
      <p:sp>
        <p:nvSpPr>
          <p:cNvPr id="10" name="Нижний колонтитул 9"/>
          <p:cNvSpPr>
            <a:spLocks noGrp="1"/>
          </p:cNvSpPr>
          <p:nvPr>
            <p:ph type="ftr" sz="quarter" idx="3"/>
          </p:nvPr>
        </p:nvSpPr>
        <p:spPr>
          <a:xfrm>
            <a:off x="2844800" y="6203667"/>
            <a:ext cx="4775200" cy="384048"/>
          </a:xfrm>
          <a:prstGeom prst="rect">
            <a:avLst/>
          </a:prstGeom>
        </p:spPr>
        <p:txBody>
          <a:bodyPr vert="horz" anchor="ctr" anchorCtr="0"/>
          <a:lstStyle>
            <a:lvl1pPr algn="r" eaLnBrk="1" latinLnBrk="0" hangingPunct="1">
              <a:defRPr kumimoji="0" sz="1200">
                <a:solidFill>
                  <a:schemeClr val="tx2"/>
                </a:solidFill>
              </a:defRPr>
            </a:lvl1pPr>
          </a:lstStyle>
          <a:p>
            <a:pPr rtl="0"/>
            <a:r>
              <a:rPr lang="ru" smtClean="0"/>
              <a:t>Добавить нижний колонтитул</a:t>
            </a:r>
            <a:endParaRPr lang="en-US" dirty="0"/>
          </a:p>
        </p:txBody>
      </p:sp>
      <p:sp>
        <p:nvSpPr>
          <p:cNvPr id="22" name="Номер слайда 21"/>
          <p:cNvSpPr>
            <a:spLocks noGrp="1"/>
          </p:cNvSpPr>
          <p:nvPr>
            <p:ph type="sldNum" sz="quarter" idx="4"/>
          </p:nvPr>
        </p:nvSpPr>
        <p:spPr>
          <a:xfrm>
            <a:off x="11214100" y="6181531"/>
            <a:ext cx="8128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rtl="0"/>
            <a:fld id="{9CD8D479-8942-46E8-A226-A4E01F7A105C}" type="slidenum">
              <a:rPr lang="ru-RU" noProof="0" smtClean="0"/>
              <a:pPr rtl="0"/>
              <a:t>‹#›</a:t>
            </a:fld>
            <a:endParaRPr lang="ru-RU" noProof="0" dirty="0"/>
          </a:p>
        </p:txBody>
      </p:sp>
      <p:sp>
        <p:nvSpPr>
          <p:cNvPr id="5" name="Заголовок 4"/>
          <p:cNvSpPr>
            <a:spLocks noGrp="1"/>
          </p:cNvSpPr>
          <p:nvPr>
            <p:ph type="title"/>
          </p:nvPr>
        </p:nvSpPr>
        <p:spPr>
          <a:xfrm>
            <a:off x="609600" y="152400"/>
            <a:ext cx="109728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5" r:id="rId12"/>
  </p:sldLayoutIdLst>
  <p:transition spd="med">
    <p:fade/>
  </p:transition>
  <p:timing>
    <p:tnLst>
      <p:par>
        <p:cTn id="1" dur="indefinite" restart="never" nodeType="tmRoot"/>
      </p:par>
    </p:tnLst>
  </p:timing>
  <p:hf sldNum="0" hdr="0" ftr="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9942" y="4325256"/>
            <a:ext cx="11538857" cy="2532743"/>
          </a:xfrm>
        </p:spPr>
        <p:txBody>
          <a:bodyPr>
            <a:normAutofit/>
          </a:bodyPr>
          <a:lstStyle/>
          <a:p>
            <a:pPr>
              <a:buNone/>
            </a:pPr>
            <a:r>
              <a:rPr lang="ru-RU" dirty="0" smtClean="0">
                <a:latin typeface="Georgia" pitchFamily="18" charset="0"/>
              </a:rPr>
              <a:t>        </a:t>
            </a:r>
            <a:endParaRPr lang="ru-RU" dirty="0"/>
          </a:p>
        </p:txBody>
      </p:sp>
      <p:sp>
        <p:nvSpPr>
          <p:cNvPr id="4" name="Дата 3"/>
          <p:cNvSpPr>
            <a:spLocks noGrp="1"/>
          </p:cNvSpPr>
          <p:nvPr>
            <p:ph type="dt" sz="half" idx="14"/>
          </p:nvPr>
        </p:nvSpPr>
        <p:spPr/>
        <p:txBody>
          <a:bodyPr/>
          <a:lstStyle/>
          <a:p>
            <a:pPr rtl="0"/>
            <a:fld id="{20163828-5280-4472-A4D7-66218A81EFE5}" type="datetime1">
              <a:rPr lang="ru-RU" noProof="0" smtClean="0"/>
              <a:pPr rtl="0"/>
              <a:t>06.12.2020</a:t>
            </a:fld>
            <a:endParaRPr lang="ru-RU" noProof="0" dirty="0"/>
          </a:p>
        </p:txBody>
      </p:sp>
      <p:sp>
        <p:nvSpPr>
          <p:cNvPr id="2" name="Заголовок 1"/>
          <p:cNvSpPr>
            <a:spLocks noGrp="1"/>
          </p:cNvSpPr>
          <p:nvPr>
            <p:ph type="title"/>
          </p:nvPr>
        </p:nvSpPr>
        <p:spPr>
          <a:xfrm>
            <a:off x="1453569" y="276087"/>
            <a:ext cx="9371949" cy="6168256"/>
          </a:xfrm>
        </p:spPr>
        <p:txBody>
          <a:bodyPr>
            <a:normAutofit/>
          </a:bodyPr>
          <a:lstStyle/>
          <a:p>
            <a:r>
              <a:rPr lang="mn-MN" sz="3600" dirty="0" smtClean="0">
                <a:solidFill>
                  <a:schemeClr val="bg1"/>
                </a:solidFill>
              </a:rPr>
              <a:t>Таба</a:t>
            </a:r>
            <a:r>
              <a:rPr lang="ru-RU" sz="3600" dirty="0" err="1" smtClean="0">
                <a:solidFill>
                  <a:schemeClr val="bg1"/>
                </a:solidFill>
              </a:rPr>
              <a:t>дахи</a:t>
            </a:r>
            <a:r>
              <a:rPr lang="ru-RU" sz="3600" dirty="0" smtClean="0">
                <a:solidFill>
                  <a:schemeClr val="bg1"/>
                </a:solidFill>
              </a:rPr>
              <a:t> </a:t>
            </a:r>
            <a:r>
              <a:rPr lang="ru-RU" sz="3600" dirty="0" err="1" smtClean="0">
                <a:solidFill>
                  <a:schemeClr val="bg1"/>
                </a:solidFill>
              </a:rPr>
              <a:t>ангида</a:t>
            </a:r>
            <a:r>
              <a:rPr lang="ru-RU" sz="3600" dirty="0" smtClean="0">
                <a:solidFill>
                  <a:schemeClr val="bg1"/>
                </a:solidFill>
              </a:rPr>
              <a:t> </a:t>
            </a:r>
            <a:r>
              <a:rPr lang="ru-RU" sz="3600" dirty="0" err="1" smtClean="0">
                <a:solidFill>
                  <a:schemeClr val="bg1"/>
                </a:solidFill>
              </a:rPr>
              <a:t>нэгэ</a:t>
            </a:r>
            <a:r>
              <a:rPr lang="ru-RU" sz="3600" dirty="0" smtClean="0">
                <a:solidFill>
                  <a:schemeClr val="bg1"/>
                </a:solidFill>
              </a:rPr>
              <a:t> </a:t>
            </a:r>
            <a:r>
              <a:rPr lang="ru-RU" sz="3600" dirty="0" err="1" smtClean="0">
                <a:solidFill>
                  <a:schemeClr val="bg1"/>
                </a:solidFill>
              </a:rPr>
              <a:t>х</a:t>
            </a:r>
            <a:r>
              <a:rPr lang="mn-MN" sz="3600" dirty="0" smtClean="0">
                <a:solidFill>
                  <a:schemeClr val="bg1"/>
                </a:solidFill>
              </a:rPr>
              <a:t>үбүүн бэшэ хүбүүдэй талаһаа ходо доромжолуулхаяа һанана гэжэ ойлгооб. Минии ангиин һурагшад яһала эбтэй гэжэ һанадаг байгааб. Теэд ойлгоходом, нэгэ хэды хүбүүд хамтаржа, зорюута нэгэеэ баһана гэжэ анхарбаб.</a:t>
            </a:r>
            <a:br>
              <a:rPr lang="mn-MN" sz="3600" dirty="0" smtClean="0">
                <a:solidFill>
                  <a:schemeClr val="bg1"/>
                </a:solidFill>
              </a:rPr>
            </a:br>
            <a:r>
              <a:rPr lang="mn-MN" sz="3600" dirty="0" smtClean="0">
                <a:solidFill>
                  <a:schemeClr val="bg1"/>
                </a:solidFill>
              </a:rPr>
              <a:t/>
            </a:r>
            <a:br>
              <a:rPr lang="mn-MN" sz="3600" dirty="0" smtClean="0">
                <a:solidFill>
                  <a:schemeClr val="bg1"/>
                </a:solidFill>
              </a:rPr>
            </a:br>
            <a:r>
              <a:rPr lang="mn-MN" sz="3600" dirty="0" smtClean="0">
                <a:solidFill>
                  <a:schemeClr val="bg1"/>
                </a:solidFill>
              </a:rPr>
              <a:t>Тэрэ хүбүүн номгон зантай, номдоо бэрхэ, хурса хүбүүн. Түрэлхидэй суглаан дээрэ энэ асуудал тухай хөөрэлдэхэ гэжэ шиидэбэб</a:t>
            </a:r>
            <a:r>
              <a:rPr lang="mn-MN" dirty="0" smtClean="0">
                <a:solidFill>
                  <a:schemeClr val="bg1"/>
                </a:solidFill>
              </a:rPr>
              <a:t>.</a:t>
            </a:r>
            <a:endParaRPr lang="ru-RU" dirty="0">
              <a:solidFill>
                <a:schemeClr val="bg1"/>
              </a:solidFill>
            </a:endParaRPr>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609600" y="1433732"/>
            <a:ext cx="11074400" cy="946611"/>
          </a:xfrm>
        </p:spPr>
        <p:txBody>
          <a:bodyPr/>
          <a:lstStyle/>
          <a:p>
            <a:r>
              <a:rPr lang="mn-MN" sz="8000" dirty="0" smtClean="0">
                <a:solidFill>
                  <a:schemeClr val="bg1"/>
                </a:solidFill>
              </a:rPr>
              <a:t>Зорилго: </a:t>
            </a:r>
            <a:br>
              <a:rPr lang="mn-MN" sz="8000" dirty="0" smtClean="0">
                <a:solidFill>
                  <a:schemeClr val="bg1"/>
                </a:solidFill>
              </a:rPr>
            </a:br>
            <a:endParaRPr lang="ru-RU" sz="8000" dirty="0">
              <a:solidFill>
                <a:schemeClr val="bg1"/>
              </a:solidFill>
            </a:endParaRPr>
          </a:p>
        </p:txBody>
      </p:sp>
      <p:sp>
        <p:nvSpPr>
          <p:cNvPr id="4" name="Дата 3"/>
          <p:cNvSpPr>
            <a:spLocks noGrp="1"/>
          </p:cNvSpPr>
          <p:nvPr>
            <p:ph type="dt" sz="half" idx="10"/>
          </p:nvPr>
        </p:nvSpPr>
        <p:spPr/>
        <p:txBody>
          <a:bodyPr/>
          <a:lstStyle/>
          <a:p>
            <a:fld id="{8EA8BEDC-C90C-4940-A1DC-0EF222FC38C2}" type="datetime1">
              <a:rPr lang="en-US" smtClean="0"/>
              <a:pPr/>
              <a:t>12/6/2020</a:t>
            </a:fld>
            <a:r>
              <a:rPr lang="mn-MN" dirty="0" smtClean="0"/>
              <a:t>Һ</a:t>
            </a:r>
            <a:endParaRPr lang="en-US" dirty="0"/>
          </a:p>
        </p:txBody>
      </p:sp>
      <p:sp>
        <p:nvSpPr>
          <p:cNvPr id="5" name="Заголовок 2"/>
          <p:cNvSpPr>
            <a:spLocks noGrp="1"/>
          </p:cNvSpPr>
          <p:nvPr>
            <p:ph type="subTitle" idx="1"/>
          </p:nvPr>
        </p:nvSpPr>
        <p:spPr>
          <a:xfrm>
            <a:off x="609600" y="1509486"/>
            <a:ext cx="11074400" cy="3333318"/>
          </a:xfrm>
        </p:spPr>
        <p:txBody>
          <a:bodyPr/>
          <a:lstStyle/>
          <a:p>
            <a:pPr algn="l"/>
            <a:r>
              <a:rPr lang="mn-MN" sz="3600" b="1" dirty="0" smtClean="0">
                <a:solidFill>
                  <a:schemeClr val="bg1"/>
                </a:solidFill>
              </a:rPr>
              <a:t> 1. Һурагшадай дадалай шатада байхада, бүхы хабаадагшадай (багшын, түрэлхидэй) ямар хүмүүжүүлгын байдалда байһыень элирүүлгэ.</a:t>
            </a:r>
          </a:p>
          <a:p>
            <a:pPr algn="l"/>
            <a:r>
              <a:rPr lang="mn-MN" sz="3600" b="1" dirty="0" smtClean="0">
                <a:solidFill>
                  <a:schemeClr val="bg1"/>
                </a:solidFill>
              </a:rPr>
              <a:t>2. Һурагшадай юундэ дадажа шадахагүйень элирүүлхэ, хайшан гэжэ энэ  проблемэ бодохобди гэжэ тэмдэглэхэ.</a:t>
            </a:r>
          </a:p>
          <a:p>
            <a:pPr algn="l"/>
            <a:r>
              <a:rPr lang="mn-MN" sz="3600" b="1" dirty="0" smtClean="0">
                <a:solidFill>
                  <a:schemeClr val="bg1"/>
                </a:solidFill>
              </a:rPr>
              <a:t>3. Түрэлхидые һурагшадай дадажа байһан проблемэдэ анхарал хандуулха.</a:t>
            </a:r>
            <a:br>
              <a:rPr lang="mn-MN" sz="3600" b="1" dirty="0" smtClean="0">
                <a:solidFill>
                  <a:schemeClr val="bg1"/>
                </a:solidFill>
              </a:rPr>
            </a:br>
            <a:endParaRPr lang="ru-RU" sz="3600" b="1" dirty="0">
              <a:solidFill>
                <a:schemeClr val="bg1"/>
              </a:solidFil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lvl="0">
              <a:buNone/>
            </a:pPr>
            <a:r>
              <a:rPr lang="mn-MN" sz="2800" b="1" dirty="0" smtClean="0">
                <a:solidFill>
                  <a:schemeClr val="bg1"/>
                </a:solidFill>
              </a:rPr>
              <a:t>Һуралсалай дутуу дунданууд гарана:</a:t>
            </a:r>
            <a:endParaRPr lang="ru-RU" sz="2800" dirty="0" smtClean="0">
              <a:solidFill>
                <a:schemeClr val="bg1"/>
              </a:solidFill>
            </a:endParaRPr>
          </a:p>
          <a:p>
            <a:pPr lvl="0"/>
            <a:r>
              <a:rPr lang="mn-MN" sz="2800" b="1" dirty="0" smtClean="0">
                <a:solidFill>
                  <a:schemeClr val="bg1"/>
                </a:solidFill>
              </a:rPr>
              <a:t>Бүхы һуралсалай шадал ба мэдээсэ </a:t>
            </a:r>
            <a:r>
              <a:rPr lang="mn-MN" sz="2800" b="1" dirty="0" smtClean="0">
                <a:solidFill>
                  <a:schemeClr val="bg1"/>
                </a:solidFill>
              </a:rPr>
              <a:t>бэелүүлэгдээгүй</a:t>
            </a:r>
            <a:r>
              <a:rPr lang="mn-MN" sz="2800" b="1" dirty="0" smtClean="0">
                <a:solidFill>
                  <a:schemeClr val="bg1"/>
                </a:solidFill>
              </a:rPr>
              <a:t>;</a:t>
            </a:r>
            <a:endParaRPr lang="ru-RU" sz="2800" dirty="0" smtClean="0">
              <a:solidFill>
                <a:schemeClr val="bg1"/>
              </a:solidFill>
            </a:endParaRPr>
          </a:p>
          <a:p>
            <a:pPr lvl="0"/>
            <a:r>
              <a:rPr lang="mn-MN" sz="2800" b="1" dirty="0" smtClean="0">
                <a:solidFill>
                  <a:schemeClr val="bg1"/>
                </a:solidFill>
              </a:rPr>
              <a:t>Өөрын һанаһан һанамжа </a:t>
            </a:r>
            <a:r>
              <a:rPr lang="mn-MN" sz="2800" b="1" dirty="0" smtClean="0">
                <a:solidFill>
                  <a:schemeClr val="bg1"/>
                </a:solidFill>
              </a:rPr>
              <a:t>бүтэнэгүй</a:t>
            </a:r>
            <a:r>
              <a:rPr lang="mn-MN" sz="2800" b="1" dirty="0" smtClean="0">
                <a:solidFill>
                  <a:schemeClr val="bg1"/>
                </a:solidFill>
              </a:rPr>
              <a:t>, </a:t>
            </a:r>
            <a:r>
              <a:rPr lang="mn-MN" sz="2800" b="1" dirty="0" smtClean="0">
                <a:solidFill>
                  <a:schemeClr val="bg1"/>
                </a:solidFill>
              </a:rPr>
              <a:t>болоногүй</a:t>
            </a:r>
            <a:endParaRPr lang="ru-RU" sz="2800" dirty="0" smtClean="0">
              <a:solidFill>
                <a:schemeClr val="bg1"/>
              </a:solidFill>
            </a:endParaRPr>
          </a:p>
          <a:p>
            <a:pPr lvl="0"/>
            <a:r>
              <a:rPr lang="mn-MN" sz="2800" b="1" dirty="0" smtClean="0">
                <a:solidFill>
                  <a:schemeClr val="bg1"/>
                </a:solidFill>
              </a:rPr>
              <a:t>Үетэнөөрөө харилсажа </a:t>
            </a:r>
            <a:r>
              <a:rPr lang="mn-MN" sz="2800" b="1" dirty="0" smtClean="0">
                <a:solidFill>
                  <a:schemeClr val="bg1"/>
                </a:solidFill>
              </a:rPr>
              <a:t>шадангүй</a:t>
            </a:r>
            <a:r>
              <a:rPr lang="mn-MN" sz="2800" b="1" dirty="0" smtClean="0">
                <a:solidFill>
                  <a:schemeClr val="bg1"/>
                </a:solidFill>
              </a:rPr>
              <a:t>, тэрээндээ уйдана. </a:t>
            </a:r>
            <a:endParaRPr lang="ru-RU" sz="2800" dirty="0" smtClean="0">
              <a:solidFill>
                <a:schemeClr val="bg1"/>
              </a:solidFill>
            </a:endParaRPr>
          </a:p>
          <a:p>
            <a:pPr lvl="0"/>
            <a:r>
              <a:rPr lang="mn-MN" sz="2800" b="1" dirty="0" smtClean="0">
                <a:solidFill>
                  <a:schemeClr val="bg1"/>
                </a:solidFill>
              </a:rPr>
              <a:t>Түргэн эсэдэлгэ, уур сухалдаан, хэрэлдээн, бархираан, үһэлдөөн г.м.</a:t>
            </a:r>
            <a:endParaRPr lang="ru-RU" sz="2800" dirty="0" smtClean="0">
              <a:solidFill>
                <a:schemeClr val="bg1"/>
              </a:solidFill>
            </a:endParaRPr>
          </a:p>
          <a:p>
            <a:endParaRPr lang="ru-RU" dirty="0"/>
          </a:p>
        </p:txBody>
      </p:sp>
      <p:sp>
        <p:nvSpPr>
          <p:cNvPr id="3" name="Дата 2"/>
          <p:cNvSpPr>
            <a:spLocks noGrp="1"/>
          </p:cNvSpPr>
          <p:nvPr>
            <p:ph type="dt" sz="half" idx="14"/>
          </p:nvPr>
        </p:nvSpPr>
        <p:spPr/>
        <p:txBody>
          <a:bodyPr/>
          <a:lstStyle/>
          <a:p>
            <a:pPr rtl="0"/>
            <a:fld id="{20163828-5280-4472-A4D7-66218A81EFE5}" type="datetime1">
              <a:rPr lang="ru-RU" noProof="0" smtClean="0"/>
              <a:pPr rtl="0"/>
              <a:t>06.12.2020</a:t>
            </a:fld>
            <a:endParaRPr lang="ru-RU" noProof="0" dirty="0"/>
          </a:p>
        </p:txBody>
      </p:sp>
      <p:sp>
        <p:nvSpPr>
          <p:cNvPr id="4" name="Заголовок 3"/>
          <p:cNvSpPr>
            <a:spLocks noGrp="1"/>
          </p:cNvSpPr>
          <p:nvPr>
            <p:ph type="title"/>
          </p:nvPr>
        </p:nvSpPr>
        <p:spPr/>
        <p:txBody>
          <a:bodyPr/>
          <a:lstStyle/>
          <a:p>
            <a:r>
              <a:rPr lang="mn-MN" dirty="0" smtClean="0">
                <a:solidFill>
                  <a:schemeClr val="bg1"/>
                </a:solidFill>
              </a:rPr>
              <a:t>                              Шалтагаанууд</a:t>
            </a:r>
            <a:endParaRPr lang="ru-RU" dirty="0">
              <a:solidFill>
                <a:schemeClr val="bg1"/>
              </a:solidFill>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buNone/>
            </a:pPr>
            <a:r>
              <a:rPr lang="mn-MN" dirty="0" smtClean="0">
                <a:solidFill>
                  <a:srgbClr val="FF0000"/>
                </a:solidFill>
              </a:rPr>
              <a:t>                       </a:t>
            </a:r>
            <a:r>
              <a:rPr lang="ru-RU" dirty="0" smtClean="0">
                <a:solidFill>
                  <a:srgbClr val="FF0000"/>
                </a:solidFill>
              </a:rPr>
              <a:t>                             </a:t>
            </a:r>
            <a:r>
              <a:rPr lang="mn-MN" dirty="0" smtClean="0">
                <a:solidFill>
                  <a:srgbClr val="FF0000"/>
                </a:solidFill>
              </a:rPr>
              <a:t>юундэ</a:t>
            </a:r>
            <a:r>
              <a:rPr lang="en-US" dirty="0" smtClean="0">
                <a:solidFill>
                  <a:srgbClr val="FF0000"/>
                </a:solidFill>
              </a:rPr>
              <a:t>?</a:t>
            </a:r>
            <a:r>
              <a:rPr lang="mn-MN" dirty="0" smtClean="0">
                <a:solidFill>
                  <a:srgbClr val="FF0000"/>
                </a:solidFill>
              </a:rPr>
              <a:t>                 </a:t>
            </a:r>
            <a:r>
              <a:rPr lang="ru-RU" dirty="0" smtClean="0">
                <a:solidFill>
                  <a:srgbClr val="FF0000"/>
                </a:solidFill>
              </a:rPr>
              <a:t>  </a:t>
            </a:r>
            <a:r>
              <a:rPr lang="mn-MN" dirty="0" smtClean="0">
                <a:solidFill>
                  <a:srgbClr val="FF0000"/>
                </a:solidFill>
              </a:rPr>
              <a:t>          </a:t>
            </a:r>
            <a:r>
              <a:rPr lang="ru-RU" dirty="0" smtClean="0">
                <a:solidFill>
                  <a:srgbClr val="FF0000"/>
                </a:solidFill>
              </a:rPr>
              <a:t>  </a:t>
            </a:r>
            <a:r>
              <a:rPr lang="mn-MN" dirty="0" smtClean="0">
                <a:solidFill>
                  <a:srgbClr val="FF0000"/>
                </a:solidFill>
              </a:rPr>
              <a:t>хэндэ</a:t>
            </a:r>
            <a:r>
              <a:rPr lang="en-US" dirty="0" smtClean="0">
                <a:solidFill>
                  <a:srgbClr val="FF0000"/>
                </a:solidFill>
              </a:rPr>
              <a:t>?</a:t>
            </a:r>
            <a:endParaRPr lang="mn-MN" dirty="0" smtClean="0">
              <a:solidFill>
                <a:srgbClr val="FF0000"/>
              </a:solidFill>
            </a:endParaRPr>
          </a:p>
          <a:p>
            <a:pPr>
              <a:buNone/>
            </a:pPr>
            <a:endParaRPr lang="mn-MN" dirty="0" smtClean="0"/>
          </a:p>
          <a:p>
            <a:pPr>
              <a:buNone/>
            </a:pPr>
            <a:r>
              <a:rPr lang="ru-RU" sz="3500" b="1" dirty="0" smtClean="0">
                <a:solidFill>
                  <a:schemeClr val="bg1"/>
                </a:solidFill>
              </a:rPr>
              <a:t>                     </a:t>
            </a:r>
            <a:r>
              <a:rPr lang="mn-MN" sz="3500" b="1" dirty="0" smtClean="0">
                <a:solidFill>
                  <a:schemeClr val="bg1"/>
                </a:solidFill>
              </a:rPr>
              <a:t>5-дахи классай </a:t>
            </a:r>
            <a:r>
              <a:rPr lang="ru-RU" sz="3500" b="1" dirty="0" smtClean="0">
                <a:solidFill>
                  <a:schemeClr val="bg1"/>
                </a:solidFill>
              </a:rPr>
              <a:t>                        </a:t>
            </a:r>
            <a:r>
              <a:rPr lang="mn-MN" sz="3500" b="1" dirty="0" smtClean="0">
                <a:solidFill>
                  <a:schemeClr val="bg1"/>
                </a:solidFill>
              </a:rPr>
              <a:t>һ</a:t>
            </a:r>
            <a:r>
              <a:rPr lang="ru-RU" sz="3500" b="1" dirty="0" err="1" smtClean="0">
                <a:solidFill>
                  <a:schemeClr val="bg1"/>
                </a:solidFill>
              </a:rPr>
              <a:t>урагшад</a:t>
            </a:r>
            <a:endParaRPr lang="ru-RU" sz="3500" b="1" dirty="0" smtClean="0">
              <a:solidFill>
                <a:schemeClr val="bg1"/>
              </a:solidFill>
            </a:endParaRPr>
          </a:p>
          <a:p>
            <a:pPr>
              <a:buNone/>
            </a:pPr>
            <a:r>
              <a:rPr lang="ru-RU" sz="3500" b="1" dirty="0" smtClean="0">
                <a:solidFill>
                  <a:schemeClr val="bg1"/>
                </a:solidFill>
              </a:rPr>
              <a:t>                </a:t>
            </a:r>
            <a:r>
              <a:rPr lang="mn-MN" sz="3500" b="1" dirty="0" smtClean="0">
                <a:solidFill>
                  <a:schemeClr val="bg1"/>
                </a:solidFill>
              </a:rPr>
              <a:t>һурагшадай адапта</a:t>
            </a:r>
            <a:r>
              <a:rPr lang="ru-RU" sz="3500" b="1" dirty="0" err="1" smtClean="0">
                <a:solidFill>
                  <a:schemeClr val="bg1"/>
                </a:solidFill>
              </a:rPr>
              <a:t>ци</a:t>
            </a:r>
            <a:endParaRPr lang="mn-MN" sz="3500" b="1" dirty="0" smtClean="0">
              <a:solidFill>
                <a:schemeClr val="bg1"/>
              </a:solidFill>
            </a:endParaRPr>
          </a:p>
          <a:p>
            <a:pPr>
              <a:buNone/>
            </a:pPr>
            <a:r>
              <a:rPr lang="mn-MN" b="1" dirty="0" smtClean="0">
                <a:solidFill>
                  <a:schemeClr val="bg1"/>
                </a:solidFill>
              </a:rPr>
              <a:t>                                                                 </a:t>
            </a:r>
            <a:r>
              <a:rPr lang="ru-RU" b="1" dirty="0" smtClean="0"/>
              <a:t>                       </a:t>
            </a:r>
            <a:r>
              <a:rPr lang="mn-MN" b="1" dirty="0" smtClean="0"/>
              <a:t>                              </a:t>
            </a:r>
            <a:r>
              <a:rPr lang="mn-MN" dirty="0" smtClean="0">
                <a:solidFill>
                  <a:srgbClr val="FF0000"/>
                </a:solidFill>
              </a:rPr>
              <a:t>хайшан гэжэ</a:t>
            </a:r>
            <a:r>
              <a:rPr lang="en-US" dirty="0" smtClean="0">
                <a:solidFill>
                  <a:srgbClr val="FF0000"/>
                </a:solidFill>
              </a:rPr>
              <a:t>?</a:t>
            </a:r>
          </a:p>
          <a:p>
            <a:pPr>
              <a:buNone/>
            </a:pPr>
            <a:endParaRPr lang="en-US" dirty="0" smtClean="0"/>
          </a:p>
          <a:p>
            <a:pPr>
              <a:buNone/>
            </a:pPr>
            <a:r>
              <a:rPr lang="ru-RU" b="1" dirty="0" smtClean="0">
                <a:solidFill>
                  <a:schemeClr val="bg1"/>
                </a:solidFill>
              </a:rPr>
              <a:t>                                                                                    </a:t>
            </a:r>
            <a:r>
              <a:rPr lang="mn-MN" b="1" dirty="0" smtClean="0">
                <a:solidFill>
                  <a:schemeClr val="bg1"/>
                </a:solidFill>
              </a:rPr>
              <a:t>               </a:t>
            </a:r>
            <a:r>
              <a:rPr lang="ru-RU" b="1" dirty="0" smtClean="0">
                <a:solidFill>
                  <a:schemeClr val="bg1"/>
                </a:solidFill>
              </a:rPr>
              <a:t>  </a:t>
            </a:r>
            <a:endParaRPr lang="mn-MN" b="1" dirty="0" smtClean="0">
              <a:solidFill>
                <a:schemeClr val="bg1"/>
              </a:solidFill>
            </a:endParaRPr>
          </a:p>
          <a:p>
            <a:pPr>
              <a:buNone/>
            </a:pPr>
            <a:r>
              <a:rPr lang="mn-MN" b="1" dirty="0" smtClean="0">
                <a:solidFill>
                  <a:schemeClr val="bg1"/>
                </a:solidFill>
              </a:rPr>
              <a:t>                                                                                                     </a:t>
            </a:r>
            <a:r>
              <a:rPr lang="en-US" b="1" dirty="0" smtClean="0">
                <a:solidFill>
                  <a:schemeClr val="bg1"/>
                </a:solidFill>
              </a:rPr>
              <a:t>1</a:t>
            </a:r>
            <a:r>
              <a:rPr lang="mn-MN" b="1" dirty="0" smtClean="0">
                <a:solidFill>
                  <a:schemeClr val="bg1"/>
                </a:solidFill>
              </a:rPr>
              <a:t>.түрэлхид</a:t>
            </a:r>
          </a:p>
          <a:p>
            <a:pPr>
              <a:buNone/>
            </a:pPr>
            <a:r>
              <a:rPr lang="ru-RU" b="1" dirty="0" smtClean="0">
                <a:solidFill>
                  <a:schemeClr val="bg1"/>
                </a:solidFill>
              </a:rPr>
              <a:t>                                                                     </a:t>
            </a:r>
            <a:r>
              <a:rPr lang="mn-MN" b="1" dirty="0" smtClean="0">
                <a:solidFill>
                  <a:schemeClr val="bg1"/>
                </a:solidFill>
              </a:rPr>
              <a:t>      </a:t>
            </a:r>
            <a:r>
              <a:rPr lang="ru-RU" b="1" dirty="0" smtClean="0">
                <a:solidFill>
                  <a:schemeClr val="bg1"/>
                </a:solidFill>
              </a:rPr>
              <a:t> </a:t>
            </a:r>
            <a:r>
              <a:rPr lang="mn-MN" b="1" dirty="0" smtClean="0">
                <a:solidFill>
                  <a:schemeClr val="bg1"/>
                </a:solidFill>
              </a:rPr>
              <a:t>2.кл/рук,багшанар,хүмуүжүүлэгшэ, </a:t>
            </a:r>
          </a:p>
          <a:p>
            <a:pPr>
              <a:buNone/>
            </a:pPr>
            <a:r>
              <a:rPr lang="mn-MN" b="1" dirty="0" smtClean="0">
                <a:solidFill>
                  <a:schemeClr val="bg1"/>
                </a:solidFill>
              </a:rPr>
              <a:t>                                                                                            психолог, захирал</a:t>
            </a:r>
          </a:p>
          <a:p>
            <a:pPr>
              <a:buNone/>
            </a:pPr>
            <a:r>
              <a:rPr lang="ru-RU" b="1" dirty="0" smtClean="0">
                <a:solidFill>
                  <a:schemeClr val="bg1"/>
                </a:solidFill>
              </a:rPr>
              <a:t>                                                                                       </a:t>
            </a:r>
            <a:r>
              <a:rPr lang="mn-MN" b="1" dirty="0" smtClean="0">
                <a:solidFill>
                  <a:schemeClr val="bg1"/>
                </a:solidFill>
              </a:rPr>
              <a:t>                </a:t>
            </a:r>
            <a:r>
              <a:rPr lang="ru-RU" b="1" dirty="0" smtClean="0">
                <a:solidFill>
                  <a:schemeClr val="bg1"/>
                </a:solidFill>
              </a:rPr>
              <a:t> </a:t>
            </a:r>
            <a:r>
              <a:rPr lang="mn-MN" b="1" dirty="0" smtClean="0">
                <a:solidFill>
                  <a:schemeClr val="bg1"/>
                </a:solidFill>
              </a:rPr>
              <a:t>3.үетэн</a:t>
            </a:r>
          </a:p>
          <a:p>
            <a:pPr>
              <a:buNone/>
            </a:pPr>
            <a:r>
              <a:rPr lang="ru-RU" b="1" dirty="0" smtClean="0">
                <a:solidFill>
                  <a:schemeClr val="bg1"/>
                </a:solidFill>
              </a:rPr>
              <a:t>                                                                                     </a:t>
            </a:r>
            <a:r>
              <a:rPr lang="mn-MN" b="1" dirty="0" smtClean="0">
                <a:solidFill>
                  <a:schemeClr val="bg1"/>
                </a:solidFill>
              </a:rPr>
              <a:t>           4.кружок, сек</a:t>
            </a:r>
            <a:r>
              <a:rPr lang="ru-RU" b="1" dirty="0" err="1" smtClean="0">
                <a:solidFill>
                  <a:schemeClr val="bg1"/>
                </a:solidFill>
              </a:rPr>
              <a:t>ци</a:t>
            </a:r>
            <a:endParaRPr lang="ru-RU" b="1" dirty="0" smtClean="0">
              <a:solidFill>
                <a:schemeClr val="bg1"/>
              </a:solidFill>
            </a:endParaRPr>
          </a:p>
          <a:p>
            <a:pPr>
              <a:buNone/>
            </a:pPr>
            <a:r>
              <a:rPr lang="ru-RU" b="1" dirty="0" smtClean="0">
                <a:solidFill>
                  <a:schemeClr val="bg1"/>
                </a:solidFill>
              </a:rPr>
              <a:t>                                                                              </a:t>
            </a:r>
            <a:r>
              <a:rPr lang="mn-MN" b="1" dirty="0" smtClean="0">
                <a:solidFill>
                  <a:schemeClr val="bg1"/>
                </a:solidFill>
              </a:rPr>
              <a:t>      </a:t>
            </a:r>
            <a:r>
              <a:rPr lang="ru-RU" b="1" dirty="0" smtClean="0">
                <a:solidFill>
                  <a:schemeClr val="bg1"/>
                </a:solidFill>
              </a:rPr>
              <a:t> 5.</a:t>
            </a:r>
            <a:r>
              <a:rPr lang="mn-MN" b="1" dirty="0" smtClean="0">
                <a:solidFill>
                  <a:schemeClr val="bg1"/>
                </a:solidFill>
              </a:rPr>
              <a:t>б</a:t>
            </a:r>
            <a:r>
              <a:rPr lang="ru-RU" b="1" dirty="0" err="1" smtClean="0">
                <a:solidFill>
                  <a:schemeClr val="bg1"/>
                </a:solidFill>
              </a:rPr>
              <a:t>агшанартай</a:t>
            </a:r>
            <a:r>
              <a:rPr lang="ru-RU" b="1" dirty="0" smtClean="0">
                <a:solidFill>
                  <a:schemeClr val="bg1"/>
                </a:solidFill>
              </a:rPr>
              <a:t> </a:t>
            </a:r>
            <a:r>
              <a:rPr lang="ru-RU" b="1" dirty="0" err="1" smtClean="0">
                <a:solidFill>
                  <a:schemeClr val="bg1"/>
                </a:solidFill>
              </a:rPr>
              <a:t>харилсаан</a:t>
            </a:r>
            <a:endParaRPr lang="ru-RU" b="1" dirty="0">
              <a:solidFill>
                <a:schemeClr val="bg1"/>
              </a:solidFill>
            </a:endParaRPr>
          </a:p>
        </p:txBody>
      </p:sp>
      <p:sp>
        <p:nvSpPr>
          <p:cNvPr id="3" name="Дата 2"/>
          <p:cNvSpPr>
            <a:spLocks noGrp="1"/>
          </p:cNvSpPr>
          <p:nvPr>
            <p:ph type="dt" sz="half" idx="14"/>
          </p:nvPr>
        </p:nvSpPr>
        <p:spPr/>
        <p:txBody>
          <a:bodyPr/>
          <a:lstStyle/>
          <a:p>
            <a:pPr rtl="0"/>
            <a:fld id="{20163828-5280-4472-A4D7-66218A81EFE5}" type="datetime1">
              <a:rPr lang="ru-RU" noProof="0" smtClean="0"/>
              <a:pPr rtl="0"/>
              <a:t>06.12.2020</a:t>
            </a:fld>
            <a:endParaRPr lang="ru-RU" noProof="0" dirty="0"/>
          </a:p>
        </p:txBody>
      </p:sp>
      <p:sp>
        <p:nvSpPr>
          <p:cNvPr id="4" name="Заголовок 3"/>
          <p:cNvSpPr>
            <a:spLocks noGrp="1"/>
          </p:cNvSpPr>
          <p:nvPr>
            <p:ph type="title"/>
          </p:nvPr>
        </p:nvSpPr>
        <p:spPr/>
        <p:txBody>
          <a:bodyPr/>
          <a:lstStyle/>
          <a:p>
            <a:r>
              <a:rPr lang="mn-MN" dirty="0" smtClean="0">
                <a:solidFill>
                  <a:schemeClr val="bg1"/>
                </a:solidFill>
              </a:rPr>
              <a:t> </a:t>
            </a:r>
            <a:r>
              <a:rPr lang="ru-RU" dirty="0" smtClean="0">
                <a:solidFill>
                  <a:schemeClr val="bg1"/>
                </a:solidFill>
              </a:rPr>
              <a:t>              </a:t>
            </a:r>
            <a:r>
              <a:rPr lang="mn-MN" dirty="0" smtClean="0">
                <a:solidFill>
                  <a:schemeClr val="bg1"/>
                </a:solidFill>
              </a:rPr>
              <a:t>Һурагшад                     һурагша </a:t>
            </a:r>
            <a:endParaRPr lang="ru-RU" dirty="0">
              <a:solidFill>
                <a:schemeClr val="bg1"/>
              </a:solidFill>
            </a:endParaRPr>
          </a:p>
        </p:txBody>
      </p:sp>
      <p:sp>
        <p:nvSpPr>
          <p:cNvPr id="5" name="Двойная стрелка влево/вправо 4"/>
          <p:cNvSpPr/>
          <p:nvPr/>
        </p:nvSpPr>
        <p:spPr>
          <a:xfrm>
            <a:off x="5384802" y="870857"/>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
        <p:nvSpPr>
          <p:cNvPr id="7" name="Стрелка вниз 6"/>
          <p:cNvSpPr/>
          <p:nvPr/>
        </p:nvSpPr>
        <p:spPr>
          <a:xfrm>
            <a:off x="5225143" y="1509485"/>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6226627" y="15240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Двойная стрелка вверх/вниз 11"/>
          <p:cNvSpPr/>
          <p:nvPr/>
        </p:nvSpPr>
        <p:spPr>
          <a:xfrm>
            <a:off x="7213602" y="2714172"/>
            <a:ext cx="484632" cy="121615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mn-MN" sz="4800" b="1" dirty="0" smtClean="0">
                <a:solidFill>
                  <a:schemeClr val="bg1"/>
                </a:solidFill>
              </a:rPr>
              <a:t>  Хэрбээ энэ бүхы системын бэе бэендээ харилсаатай һайнаар хүдэлөө һаа, иимэ проблемэ байхагүй болоно.</a:t>
            </a:r>
            <a:endParaRPr lang="ru-RU" sz="4800" b="1" dirty="0">
              <a:solidFill>
                <a:schemeClr val="bg1"/>
              </a:solidFill>
            </a:endParaRPr>
          </a:p>
        </p:txBody>
      </p:sp>
      <p:sp>
        <p:nvSpPr>
          <p:cNvPr id="3" name="Дата 2"/>
          <p:cNvSpPr>
            <a:spLocks noGrp="1"/>
          </p:cNvSpPr>
          <p:nvPr>
            <p:ph type="dt" sz="half" idx="14"/>
          </p:nvPr>
        </p:nvSpPr>
        <p:spPr/>
        <p:txBody>
          <a:bodyPr/>
          <a:lstStyle/>
          <a:p>
            <a:pPr rtl="0"/>
            <a:fld id="{20163828-5280-4472-A4D7-66218A81EFE5}" type="datetime1">
              <a:rPr lang="ru-RU" noProof="0" smtClean="0"/>
              <a:pPr rtl="0"/>
              <a:t>06.12.2020</a:t>
            </a:fld>
            <a:endParaRPr lang="ru-RU" noProof="0" dirty="0"/>
          </a:p>
        </p:txBody>
      </p:sp>
      <p:sp>
        <p:nvSpPr>
          <p:cNvPr id="4" name="Заголовок 3"/>
          <p:cNvSpPr>
            <a:spLocks noGrp="1"/>
          </p:cNvSpPr>
          <p:nvPr>
            <p:ph type="title"/>
          </p:nvPr>
        </p:nvSpPr>
        <p:spPr/>
        <p:txBody>
          <a:bodyPr>
            <a:normAutofit/>
          </a:bodyPr>
          <a:lstStyle/>
          <a:p>
            <a:pPr algn="ctr"/>
            <a:r>
              <a:rPr lang="mn-MN" sz="6000" dirty="0" smtClean="0">
                <a:solidFill>
                  <a:schemeClr val="bg1"/>
                </a:solidFill>
              </a:rPr>
              <a:t> Тобшолол:</a:t>
            </a:r>
            <a:endParaRPr lang="ru-RU" sz="6000" dirty="0">
              <a:solidFill>
                <a:schemeClr val="bg1"/>
              </a:solidFill>
            </a:endParaRPr>
          </a:p>
        </p:txBody>
      </p:sp>
    </p:spTree>
  </p:cSld>
  <p:clrMapOvr>
    <a:masterClrMapping/>
  </p:clrMapOvr>
  <p:transition spd="med">
    <p:fad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Paper</Template>
  <TotalTime>566</TotalTime>
  <Words>201</Words>
  <Application>Microsoft Office PowerPoint</Application>
  <PresentationFormat>Произвольный</PresentationFormat>
  <Paragraphs>36</Paragraphs>
  <Slides>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Бумажная</vt:lpstr>
      <vt:lpstr>Табадахи ангида нэгэ хүбүүн бэшэ хүбүүдэй талаһаа ходо доромжолуулхаяа һанана гэжэ ойлгооб. Минии ангиин һурагшад яһала эбтэй гэжэ һанадаг байгааб. Теэд ойлгоходом, нэгэ хэды хүбүүд хамтаржа, зорюута нэгэеэ баһана гэжэ анхарбаб.  Тэрэ хүбүүн номгон зантай, номдоо бэрхэ, хурса хүбүүн. Түрэлхидэй суглаан дээрэ энэ асуудал тухай хөөрэлдэхэ гэжэ шиидэбэб.</vt:lpstr>
      <vt:lpstr>Зорилго:  </vt:lpstr>
      <vt:lpstr>                              Шалтагаанууд</vt:lpstr>
      <vt:lpstr>               Һурагшад                     һурагша </vt:lpstr>
      <vt:lpstr> Тобшолол:</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dc:title>
  <dc:creator>интернат</dc:creator>
  <cp:lastModifiedBy>1</cp:lastModifiedBy>
  <cp:revision>63</cp:revision>
  <dcterms:created xsi:type="dcterms:W3CDTF">2017-11-19T10:41:24Z</dcterms:created>
  <dcterms:modified xsi:type="dcterms:W3CDTF">2020-12-06T11:15:14Z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