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6103B-28FD-4D6B-BE94-B61FA2CD7F5B}" type="datetimeFigureOut">
              <a:rPr lang="ru-RU" smtClean="0"/>
              <a:pPr/>
              <a:t>09.06.2017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71A84-9832-4EEE-A48A-477E11D80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ДПОУ по развитию театральных способностей у детей «Буратино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Admin\Desktop\буратино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564904"/>
            <a:ext cx="5256584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Театрализованная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самый распространенный вид детского творчества.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близка и понятна ребенку, глубоко лежит в его природе и находит свое отражение стихийно, потому что связана с игрой.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Всякую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свою выдумку, впечатление из окружающей жизни ребенку хочется воплотить в живые образы и действия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Входя в образ, он играет любые роли, стараясь подражать тому, что видел, и что его заинтересовало, и, получая огромное эмоциональное наслаждение.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театральной деятельностью помогают развить интересы и способности ребенка;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общему развитию;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любознательности, стремления к познанию нового, усвоению новой информации и новых способов действия, развитию ассоциативного мышления;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настойчивости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целеустремленности проявлению общего интеллекта, эмоций при проигрывании ролей.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Цель программы.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Развитие творческих способностей и речевого развития детей посредством театрализованной деятельности.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Admin\Desktop\буратин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7195" y="1916832"/>
            <a:ext cx="3309610" cy="4209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Общие программные 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5217443"/>
          </a:xfrm>
        </p:spPr>
        <p:txBody>
          <a:bodyPr>
            <a:noAutofit/>
          </a:bodyPr>
          <a:lstStyle/>
          <a:p>
            <a:pPr algn="just" fontAlgn="base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 Образовательные: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Ознакомить детей с различными видами театров (кукольный, драматический, музыкальный, детский, театр зверей 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Приобщить детей к театральной культуре, обогатить их театральный опыт: знания детей о театре, его истории, устройстве, театральных профессиях, костюмах, атрибутах, театральной терминологии, театрах г. Нижневартовск.</a:t>
            </a:r>
          </a:p>
          <a:p>
            <a:pPr lvl="0"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Обучить детей приемам манипуляции в кукольных театрах различных видов.</a:t>
            </a:r>
          </a:p>
          <a:p>
            <a:pPr lvl="0"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Формировать умение свободно чувствовать себя на сцене.</a:t>
            </a:r>
          </a:p>
          <a:p>
            <a:pPr lvl="0"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Учить импровизировать игры - драматизации на темы знакомых сказок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2.Развивающие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интерес к театрализованной игре, желание попробовать себя в разных ролях;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память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внимание, воображение, фантазию;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Формировать умение выстраивать линию поведения в роли, используя атрибуты, детали костюмов, маски;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Развивать речь у детей и корректировать ее нарушения через театрализованную деятельность;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Создать условия для совместной театрализованной деятельности детей и взрослых (постановка совместных сценок, этюдов, небольших спектаклей, с участием детей, родителей, сотрудников ДОУ), организация выступлений детей старших групп перед младшими и пр.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интонационно-речевую выразительность, побуждать к импровизации средствами мимики, выразительных движений и интонации.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желание выступать перед родителями.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психические процессы: память, восприятие, внимание, мышление, фантазию, воображение детей.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 Воспитательные: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Создать условия для развития творческой активности детей, участвующих в театрализованной деятельности, а также поэтапного освоения детьми различных видов творчества.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Воспитывать артистические качества, способствовать раскрытию творческого потенциала;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Воспитание аккуратности старательности.</a:t>
            </a:r>
          </a:p>
          <a:p>
            <a:pPr algn="just" fontAlgn="base"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Воспитание коммуникативных способностей детей</a:t>
            </a:r>
          </a:p>
          <a:p>
            <a:pPr algn="just">
              <a:spcBef>
                <a:spcPts val="0"/>
              </a:spcBef>
              <a:buNone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Спектакль «Как Ослик счастье искал»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611" t="4099" r="30832" b="26221"/>
          <a:stretch>
            <a:fillRect/>
          </a:stretch>
        </p:blipFill>
        <p:spPr bwMode="auto">
          <a:xfrm>
            <a:off x="5076056" y="1628800"/>
            <a:ext cx="3913847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 l="4348" t="4348" r="27536" b="17391"/>
          <a:stretch>
            <a:fillRect/>
          </a:stretch>
        </p:blipFill>
        <p:spPr bwMode="auto">
          <a:xfrm>
            <a:off x="1115616" y="1628800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 l="5114" t="5316" r="24988" b="20255"/>
          <a:stretch>
            <a:fillRect/>
          </a:stretch>
        </p:blipFill>
        <p:spPr bwMode="auto">
          <a:xfrm>
            <a:off x="2915816" y="3717032"/>
            <a:ext cx="3744416" cy="25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248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ДПОУ по развитию театральных способностей у детей «Буратино»</vt:lpstr>
      <vt:lpstr>Слайд 2</vt:lpstr>
      <vt:lpstr>Цель программы. Развитие творческих способностей и речевого развития детей посредством театрализованной деятельности. </vt:lpstr>
      <vt:lpstr>Общие программные задачи: </vt:lpstr>
      <vt:lpstr>Спектакль «Как Ослик счастье искал»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театрального кружка  «Буратино»</dc:title>
  <dc:creator>Admin</dc:creator>
  <cp:lastModifiedBy>User</cp:lastModifiedBy>
  <cp:revision>5</cp:revision>
  <dcterms:created xsi:type="dcterms:W3CDTF">2017-06-09T05:15:06Z</dcterms:created>
  <dcterms:modified xsi:type="dcterms:W3CDTF">2017-06-09T08:03:23Z</dcterms:modified>
</cp:coreProperties>
</file>