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75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B2682CF-1C53-489F-AC2F-435304C3E6D1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9924587-0CD9-4BE1-B520-20FC351EF74E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50323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82CF-1C53-489F-AC2F-435304C3E6D1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24587-0CD9-4BE1-B520-20FC351EF7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24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82CF-1C53-489F-AC2F-435304C3E6D1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24587-0CD9-4BE1-B520-20FC351EF7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698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82CF-1C53-489F-AC2F-435304C3E6D1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24587-0CD9-4BE1-B520-20FC351EF7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192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B2682CF-1C53-489F-AC2F-435304C3E6D1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9924587-0CD9-4BE1-B520-20FC351EF74E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7756663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82CF-1C53-489F-AC2F-435304C3E6D1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24587-0CD9-4BE1-B520-20FC351EF7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73160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82CF-1C53-489F-AC2F-435304C3E6D1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24587-0CD9-4BE1-B520-20FC351EF7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10935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82CF-1C53-489F-AC2F-435304C3E6D1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24587-0CD9-4BE1-B520-20FC351EF7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022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82CF-1C53-489F-AC2F-435304C3E6D1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24587-0CD9-4BE1-B520-20FC351EF7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153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3B2682CF-1C53-489F-AC2F-435304C3E6D1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29924587-0CD9-4BE1-B520-20FC351EF74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9570873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3B2682CF-1C53-489F-AC2F-435304C3E6D1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29924587-0CD9-4BE1-B520-20FC351EF7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464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B2682CF-1C53-489F-AC2F-435304C3E6D1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9924587-0CD9-4BE1-B520-20FC351EF74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74270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«Зоопарк»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Автор: Гольдина А.В., воспитатель ГБДОУ №85 </a:t>
            </a:r>
          </a:p>
          <a:p>
            <a:r>
              <a:rPr lang="ru-RU" dirty="0" smtClean="0"/>
              <a:t>Приморского района Санкт-Петербурга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64276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Бегемот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41833" y="2286000"/>
            <a:ext cx="5397283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939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Крокодил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4900" y="2286000"/>
            <a:ext cx="5391150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9593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Зубр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9992" y="2286000"/>
            <a:ext cx="5420965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240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Зебра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0155" y="2286000"/>
            <a:ext cx="5100639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7112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Кенгуру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4408" y="2286000"/>
            <a:ext cx="4792133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5659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Обезьяна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3847" y="2286000"/>
            <a:ext cx="5393256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4425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Коала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4754" y="2286000"/>
            <a:ext cx="5411442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0351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Жираф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4900" y="2286000"/>
            <a:ext cx="5391150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4465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Панда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4900" y="2286000"/>
            <a:ext cx="5391150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9621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Енот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0281" y="2286000"/>
            <a:ext cx="4780387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916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Рысь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596" y="2286000"/>
            <a:ext cx="5421757" cy="3594100"/>
          </a:xfrm>
        </p:spPr>
      </p:pic>
    </p:spTree>
    <p:extLst>
      <p:ext uri="{BB962C8B-B14F-4D97-AF65-F5344CB8AC3E}">
        <p14:creationId xmlns:p14="http://schemas.microsoft.com/office/powerpoint/2010/main" val="537181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Леопард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7378" y="2286000"/>
            <a:ext cx="5726193" cy="3594100"/>
          </a:xfrm>
        </p:spPr>
      </p:pic>
    </p:spTree>
    <p:extLst>
      <p:ext uri="{BB962C8B-B14F-4D97-AF65-F5344CB8AC3E}">
        <p14:creationId xmlns:p14="http://schemas.microsoft.com/office/powerpoint/2010/main" val="3926649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Пума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4329" y="2286000"/>
            <a:ext cx="5412291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824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6216" y="2286000"/>
            <a:ext cx="5388518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27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Тигр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4408" y="2286000"/>
            <a:ext cx="4792133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765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Страус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4900" y="2286000"/>
            <a:ext cx="5391150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449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Носорог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2265" y="2286000"/>
            <a:ext cx="5396419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0047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Слон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4900" y="2286000"/>
            <a:ext cx="5391150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014127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1B2F36"/>
      </a:dk2>
      <a:lt2>
        <a:srgbClr val="F3F3F2"/>
      </a:lt2>
      <a:accent1>
        <a:srgbClr val="A38D51"/>
      </a:accent1>
      <a:accent2>
        <a:srgbClr val="5A3D40"/>
      </a:accent2>
      <a:accent3>
        <a:srgbClr val="5D988C"/>
      </a:accent3>
      <a:accent4>
        <a:srgbClr val="A85752"/>
      </a:accent4>
      <a:accent5>
        <a:srgbClr val="809A67"/>
      </a:accent5>
      <a:accent6>
        <a:srgbClr val="67645A"/>
      </a:accent6>
      <a:hlink>
        <a:srgbClr val="5D988C"/>
      </a:hlink>
      <a:folHlink>
        <a:srgbClr val="8467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9E77EDF1-0821-4215-BD6E-A2D49F02550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Эмблема</Template>
  <TotalTime>156</TotalTime>
  <Words>33</Words>
  <Application>Microsoft Office PowerPoint</Application>
  <PresentationFormat>Широкоэкранный</PresentationFormat>
  <Paragraphs>21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Corbel</vt:lpstr>
      <vt:lpstr>Gill Sans MT</vt:lpstr>
      <vt:lpstr>Impact</vt:lpstr>
      <vt:lpstr>Badge</vt:lpstr>
      <vt:lpstr>«Зоопарк»</vt:lpstr>
      <vt:lpstr>Рысь</vt:lpstr>
      <vt:lpstr>Леопард</vt:lpstr>
      <vt:lpstr>Пума</vt:lpstr>
      <vt:lpstr>Лев</vt:lpstr>
      <vt:lpstr>Тигр</vt:lpstr>
      <vt:lpstr>Страус</vt:lpstr>
      <vt:lpstr>Носорог</vt:lpstr>
      <vt:lpstr>Слон</vt:lpstr>
      <vt:lpstr>Бегемот</vt:lpstr>
      <vt:lpstr>Крокодил</vt:lpstr>
      <vt:lpstr>Зубр</vt:lpstr>
      <vt:lpstr>Зебра</vt:lpstr>
      <vt:lpstr>Кенгуру</vt:lpstr>
      <vt:lpstr>Обезьяна</vt:lpstr>
      <vt:lpstr>Коала</vt:lpstr>
      <vt:lpstr>Жираф</vt:lpstr>
      <vt:lpstr>Панда</vt:lpstr>
      <vt:lpstr>Енот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«Зоопарк»</dc:title>
  <dc:creator>Анна</dc:creator>
  <cp:lastModifiedBy>Анна</cp:lastModifiedBy>
  <cp:revision>11</cp:revision>
  <dcterms:created xsi:type="dcterms:W3CDTF">2020-12-01T16:38:53Z</dcterms:created>
  <dcterms:modified xsi:type="dcterms:W3CDTF">2020-12-06T15:33:54Z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568138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