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AC6429-82D5-45F0-BAEB-EEDC40DEFB64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87099A-A60B-4309-9C5F-6E5B15E9A9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628800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Ранняя </a:t>
            </a:r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профориентация для младших</a:t>
            </a:r>
            <a:endParaRPr lang="ru-RU" sz="54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дошкольников</a:t>
            </a:r>
            <a:endParaRPr lang="ru-RU" sz="5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5332566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Подготовила:</a:t>
            </a:r>
          </a:p>
          <a:p>
            <a:r>
              <a:rPr lang="ru-RU" sz="2800" b="1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Мажитова</a:t>
            </a:r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В.С.</a:t>
            </a:r>
            <a:endParaRPr lang="ru-RU" sz="28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500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352928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Группа «Матрешка»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  <a:latin typeface="Bahnschrift Condensed" panose="020B0502040204020203" pitchFamily="34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Возраст детей: </a:t>
            </a:r>
            <a:r>
              <a:rPr lang="ru-RU" sz="3200" b="1" dirty="0" smtClean="0">
                <a:solidFill>
                  <a:srgbClr val="0070C0"/>
                </a:solidFill>
                <a:latin typeface="Bahnschrift Condensed" panose="020B0502040204020203" pitchFamily="34" charset="0"/>
              </a:rPr>
              <a:t>1,5-2 года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Методическая разработка: </a:t>
            </a:r>
            <a:r>
              <a:rPr lang="ru-RU" sz="3200" b="1" dirty="0" smtClean="0">
                <a:solidFill>
                  <a:srgbClr val="0070C0"/>
                </a:solidFill>
                <a:latin typeface="Bahnschrift Condensed" panose="020B0502040204020203" pitchFamily="34" charset="0"/>
              </a:rPr>
              <a:t>«Сундучок профессий»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Цель: </a:t>
            </a:r>
            <a:r>
              <a:rPr lang="ru-RU" sz="3200" b="1" dirty="0" smtClean="0">
                <a:solidFill>
                  <a:srgbClr val="0070C0"/>
                </a:solidFill>
                <a:latin typeface="Bahnschrift Condensed" panose="020B0502040204020203" pitchFamily="34" charset="0"/>
              </a:rPr>
              <a:t>Создание условий для формирования элементарных представлений детей о профессиях.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Задача:</a:t>
            </a:r>
            <a:r>
              <a:rPr lang="ru-RU" sz="3200" b="1" dirty="0" smtClean="0">
                <a:solidFill>
                  <a:srgbClr val="0070C0"/>
                </a:solidFill>
                <a:latin typeface="Bahnschrift Condensed" panose="020B0502040204020203" pitchFamily="34" charset="0"/>
              </a:rPr>
              <a:t> Формирование первичных представлений о труде взрослых, его роли в обществе и жизни каждого человека.</a:t>
            </a:r>
          </a:p>
          <a:p>
            <a:endParaRPr lang="ru-RU" sz="2800" b="1" dirty="0" smtClean="0">
              <a:solidFill>
                <a:srgbClr val="002060"/>
              </a:solidFill>
              <a:latin typeface="Bahnschrift Condensed" panose="020B0502040204020203" pitchFamily="34" charset="0"/>
            </a:endParaRPr>
          </a:p>
          <a:p>
            <a:endParaRPr lang="ru-RU" sz="2800" b="1" dirty="0">
              <a:solidFill>
                <a:srgbClr val="002060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416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392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24"/>
            <a:ext cx="2596348" cy="19864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736" y="-20604"/>
            <a:ext cx="2376264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5143"/>
            <a:ext cx="2596348" cy="21328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735" y="4725143"/>
            <a:ext cx="2378465" cy="21328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349" y="1916832"/>
            <a:ext cx="4171386" cy="2952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53950" y="519853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371" y="2845078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3045132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нашем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5237793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ундучке ?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946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5.55556E-6 C 0.04688 0.00254 0.0783 0.00347 0.12275 0.0081 C 0.13455 0.00925 0.14219 0.01411 0.15313 0.01828 C 0.15764 0.0199 0.16667 0.02222 0.16667 0.02222 C 0.17674 0.02916 0.1875 0.02731 0.19844 0.03032 C 0.20921 0.03726 0.19966 0.03217 0.21372 0.03634 C 0.21893 0.03796 0.2257 0.04328 0.23039 0.04652 C 0.24341 0.05509 0.25591 0.06828 0.26667 0.08078 C 0.2724 0.08726 0.27518 0.09444 0.28039 0.10092 C 0.28368 0.10972 0.28837 0.11527 0.29254 0.12314 C 0.29427 0.13356 0.2974 0.13448 0.30157 0.14351 C 0.30469 0.15023 0.30573 0.15717 0.30921 0.16365 C 0.31302 0.1861 0.30764 0.16134 0.31372 0.17569 C 0.32292 0.19722 0.31407 0.18402 0.32118 0.19398 C 0.32275 0.20648 0.32327 0.21018 0.32882 0.22013 C 0.33177 0.23171 0.33386 0.24027 0.33941 0.25046 C 0.34184 0.25972 0.34306 0.26944 0.34549 0.2787 C 0.34601 0.29351 0.34618 0.30833 0.34705 0.32314 C 0.34792 0.33749 0.35157 0.35092 0.35157 0.36573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11111E-6 C -0.16216 0.00231 -0.10001 -0.00926 -0.16372 0.0081 C -0.17275 0.01597 -0.18508 0.01435 -0.19549 0.01828 C -0.20661 0.02245 -0.21876 0.0331 -0.23039 0.03842 C -0.24046 0.05185 -0.22883 0.03842 -0.24098 0.04653 C -0.24914 0.05185 -0.24949 0.05741 -0.25921 0.06273 C -0.26598 0.07176 -0.27067 0.08194 -0.27883 0.08889 C -0.28351 0.09791 -0.2882 0.10764 -0.29411 0.11504 C -0.29584 0.12315 -0.30001 0.12754 -0.3047 0.13333 C -0.31008 0.15162 -0.31685 0.16666 -0.32588 0.18171 C -0.33299 0.19375 -0.32536 0.18217 -0.33039 0.19398 C -0.33386 0.20208 -0.33855 0.20648 -0.34411 0.21203 C -0.34792 0.21991 -0.34949 0.22778 -0.3547 0.23426 C -0.35695 0.24375 -0.36286 0.25301 -0.36824 0.26065 C -0.36997 0.26713 -0.37258 0.27222 -0.37431 0.2787 C -0.37518 0.28981 -0.37501 0.30833 -0.38195 0.31713 C -0.38872 0.33518 -0.38803 0.32731 -0.38803 0.33935 L -0.38195 0.32129 " pathEditMode="relative" ptsTypes="ffffffffffffffff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C -0.00746 -0.03009 -0.00468 -0.06667 0.00313 -0.09699 C 0.00365 -0.10116 0.00365 -0.10532 0.00452 -0.10926 C 0.00521 -0.11227 0.0073 -0.11435 0.00764 -0.11736 C 0.00903 -0.12755 0.00764 -0.13935 0.01059 -0.14954 C 0.0165 -0.16944 0.02535 -0.18912 0.0349 -0.20625 C 0.03785 -0.21736 0.0415 -0.22732 0.04705 -0.23634 C 0.04983 -0.24583 0.04966 -0.25301 0.05608 -0.25857 C 0.06042 -0.27014 0.06285 -0.28032 0.0698 -0.28889 C 0.07309 -0.30394 0.06823 -0.28681 0.0757 -0.29907 C 0.07674 -0.30069 0.07639 -0.30324 0.07726 -0.30509 C 0.07952 -0.30995 0.0823 -0.31458 0.0849 -0.31921 L 0.0849 -0.31921 C 0.09393 -0.33148 0.10434 -0.34607 0.11667 -0.35162 C 0.12171 -0.35787 0.12518 -0.36273 0.13177 -0.36574 C 0.13611 -0.37107 0.14046 -0.37037 0.14549 -0.37384 C 0.16424 -0.38634 0.18664 -0.38866 0.20747 -0.3919 C 0.22882 -0.3912 0.25 -0.39167 0.27118 -0.39005 C 0.28976 -0.38866 0.31927 -0.36273 0.33646 -0.35162 C 0.34323 -0.34213 0.33473 -0.35232 0.35 -0.3456 C 0.35139 -0.34491 0.35313 -0.34144 0.35313 -0.34144 L 0.35608 -0.3537 " pathEditMode="relative" ptsTypes="fffffffffffFffffffff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-0.38646 -0.35555 " pathEditMode="relative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28263"/>
            <a:ext cx="2789521" cy="53163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515687"/>
            <a:ext cx="2592288" cy="53012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19514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Куклы-помощники: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0160" y="777762"/>
            <a:ext cx="2789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Доктор  Катя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777761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Повар  Яша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539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" y="1"/>
            <a:ext cx="3050557" cy="33569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140" y="1916832"/>
            <a:ext cx="3005011" cy="33123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29000"/>
            <a:ext cx="320384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2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23525" y="1556792"/>
            <a:ext cx="84969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Спасибо</a:t>
            </a:r>
          </a:p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з</a:t>
            </a:r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</a:t>
            </a:r>
          </a:p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в</a:t>
            </a:r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нимание!</a:t>
            </a:r>
            <a:endParaRPr lang="ru-RU" sz="6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077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112</TotalTime>
  <Words>71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Ринат</dc:creator>
  <cp:lastModifiedBy>Ринат</cp:lastModifiedBy>
  <cp:revision>13</cp:revision>
  <dcterms:created xsi:type="dcterms:W3CDTF">2020-04-12T06:05:56Z</dcterms:created>
  <dcterms:modified xsi:type="dcterms:W3CDTF">2020-12-06T05:55:16Z</dcterms:modified>
</cp:coreProperties>
</file>