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3" r:id="rId11"/>
    <p:sldId id="264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9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330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56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0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8544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581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24952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531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917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18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75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94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25747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81998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922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79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554189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6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34B577A-1AB9-40AD-90B3-E915D56D150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4DC43D3-203E-477A-9D66-F0DBF0CA0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7786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Meiryo" pitchFamily="34" charset="-128"/>
                <a:ea typeface="Meiryo" pitchFamily="34" charset="-128"/>
                <a:cs typeface="Meiryo" pitchFamily="34" charset="-128"/>
              </a:rPr>
              <a:t>Развитие речи</a:t>
            </a:r>
            <a:endParaRPr lang="ru-RU" dirty="0">
              <a:latin typeface="Meiryo" pitchFamily="34" charset="-128"/>
              <a:ea typeface="Meiryo" pitchFamily="34" charset="-128"/>
              <a:cs typeface="Meiryo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1" y="3843867"/>
            <a:ext cx="7379133" cy="1947333"/>
          </a:xfrm>
        </p:spPr>
        <p:txBody>
          <a:bodyPr>
            <a:normAutofit/>
          </a:bodyPr>
          <a:lstStyle/>
          <a:p>
            <a:pPr algn="ctr"/>
            <a:r>
              <a:rPr lang="ru-RU" sz="7700" dirty="0" smtClean="0">
                <a:solidFill>
                  <a:schemeClr val="tx1"/>
                </a:solidFill>
                <a:latin typeface="Cambria" pitchFamily="18" charset="0"/>
              </a:rPr>
              <a:t>«Профессии»</a:t>
            </a:r>
            <a:endParaRPr lang="ru-RU" sz="7700" dirty="0" smtClean="0">
              <a:solidFill>
                <a:schemeClr val="tx1"/>
              </a:solidFill>
              <a:latin typeface="Cambri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33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2105"/>
          </a:xfrm>
        </p:spPr>
        <p:txBody>
          <a:bodyPr>
            <a:normAutofit/>
          </a:bodyPr>
          <a:lstStyle/>
          <a:p>
            <a:r>
              <a:rPr lang="ru-RU" dirty="0" smtClean="0"/>
              <a:t>Кому что нужно для работы?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890" y="1037230"/>
            <a:ext cx="9744501" cy="558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6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87" y="245660"/>
            <a:ext cx="10140286" cy="629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4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69" y="0"/>
            <a:ext cx="98400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857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630" y="232013"/>
            <a:ext cx="10515600" cy="10372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«Закончи предложение»:</a:t>
            </a:r>
            <a:br>
              <a:rPr lang="ru-RU" dirty="0" smtClean="0"/>
            </a:br>
            <a:r>
              <a:rPr lang="ru-RU" sz="4000" dirty="0" smtClean="0"/>
              <a:t>Летит в ракете…….(космонавт)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484" y="1378425"/>
            <a:ext cx="7055892" cy="527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12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5495" y="269590"/>
            <a:ext cx="10515600" cy="75399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Пишет красками…..(художник)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1023581"/>
            <a:ext cx="8461613" cy="560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21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116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Нам еду готовит……….(повар)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301" y="996288"/>
            <a:ext cx="7342496" cy="575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96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4809"/>
          </a:xfrm>
        </p:spPr>
        <p:txBody>
          <a:bodyPr>
            <a:normAutofit/>
          </a:bodyPr>
          <a:lstStyle/>
          <a:p>
            <a:r>
              <a:rPr lang="ru-RU" dirty="0" smtClean="0"/>
              <a:t>Шьет одежду нам……….(швея)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513" y="1009934"/>
            <a:ext cx="7478974" cy="553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62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7639"/>
          </a:xfrm>
        </p:spPr>
        <p:txBody>
          <a:bodyPr>
            <a:normAutofit/>
          </a:bodyPr>
          <a:lstStyle/>
          <a:p>
            <a:r>
              <a:rPr lang="ru-RU" dirty="0" smtClean="0"/>
              <a:t>В школе учит нас ………..(учитель)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710" y="1132765"/>
            <a:ext cx="7506269" cy="55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463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9400"/>
          </a:xfrm>
        </p:spPr>
        <p:txBody>
          <a:bodyPr>
            <a:normAutofit/>
          </a:bodyPr>
          <a:lstStyle/>
          <a:p>
            <a:r>
              <a:rPr lang="ru-RU" dirty="0" smtClean="0"/>
              <a:t>От болезней лечит ……….(врач)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893" y="1064526"/>
            <a:ext cx="7438029" cy="558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8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723" y="160991"/>
            <a:ext cx="8534400" cy="1507067"/>
          </a:xfrm>
        </p:spPr>
        <p:txBody>
          <a:bodyPr/>
          <a:lstStyle/>
          <a:p>
            <a:r>
              <a:rPr lang="ru-RU" dirty="0" smtClean="0"/>
              <a:t>Песни нам поёт певец……(певец)</a:t>
            </a:r>
            <a:br>
              <a:rPr lang="ru-RU" dirty="0" smtClean="0"/>
            </a:br>
            <a:r>
              <a:rPr lang="ru-RU" dirty="0" smtClean="0"/>
              <a:t>Кто всех знает…..</a:t>
            </a:r>
            <a:r>
              <a:rPr lang="ru-RU" b="1" dirty="0" smtClean="0"/>
              <a:t>МОЛОДЕЦ!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382" y="1514900"/>
            <a:ext cx="6346209" cy="534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654" y="188287"/>
            <a:ext cx="8534400" cy="1507067"/>
          </a:xfrm>
        </p:spPr>
        <p:txBody>
          <a:bodyPr/>
          <a:lstStyle/>
          <a:p>
            <a:r>
              <a:rPr lang="ru-RU" dirty="0" smtClean="0"/>
              <a:t>Героические профессии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980" y="3630627"/>
            <a:ext cx="4839366" cy="27461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981" y="188287"/>
            <a:ext cx="4839365" cy="26162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102" y="1695354"/>
            <a:ext cx="3143250" cy="40534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36" y="1371600"/>
            <a:ext cx="3382938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023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79</TotalTime>
  <Words>55</Words>
  <Application>Microsoft Office PowerPoint</Application>
  <PresentationFormat>Произвольный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Сектор</vt:lpstr>
      <vt:lpstr>Развитие речи</vt:lpstr>
      <vt:lpstr>Игра «Закончи предложение»: Летит в ракете…….(космонавт)</vt:lpstr>
      <vt:lpstr>Пишет красками…..(художник)</vt:lpstr>
      <vt:lpstr>Нам еду готовит……….(повар)</vt:lpstr>
      <vt:lpstr>Шьет одежду нам……….(швея)</vt:lpstr>
      <vt:lpstr>В школе учит нас ………..(учитель)</vt:lpstr>
      <vt:lpstr>От болезней лечит ……….(врач)</vt:lpstr>
      <vt:lpstr>Песни нам поёт певец……(певец) Кто всех знает…..МОЛОДЕЦ!</vt:lpstr>
      <vt:lpstr>Героические профессии</vt:lpstr>
      <vt:lpstr>Кому что нужно для работы?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</dc:title>
  <dc:creator>hp</dc:creator>
  <cp:lastModifiedBy>Пользователь Windows</cp:lastModifiedBy>
  <cp:revision>9</cp:revision>
  <dcterms:created xsi:type="dcterms:W3CDTF">2020-04-23T08:36:07Z</dcterms:created>
  <dcterms:modified xsi:type="dcterms:W3CDTF">2020-12-06T19:01:36Z</dcterms:modified>
</cp:coreProperties>
</file>