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sldIdLst>
    <p:sldId id="256" r:id="rId2"/>
    <p:sldId id="257" r:id="rId3"/>
    <p:sldId id="258" r:id="rId4"/>
    <p:sldId id="263" r:id="rId5"/>
    <p:sldId id="264" r:id="rId6"/>
    <p:sldId id="268" r:id="rId7"/>
    <p:sldId id="267" r:id="rId8"/>
    <p:sldId id="266" r:id="rId9"/>
    <p:sldId id="265" r:id="rId10"/>
    <p:sldId id="269" r:id="rId11"/>
    <p:sldId id="272" r:id="rId12"/>
    <p:sldId id="271" r:id="rId13"/>
    <p:sldId id="270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152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21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634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170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493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951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796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383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01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560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014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5A03C-70EA-4526-9FFB-8CCE7634F410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FD731-2931-4D17-BFE6-04B2D059C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934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582"/>
            <a:ext cx="12294078" cy="68524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0941"/>
            <a:ext cx="5096743" cy="199594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Quiz ‘Holidays in the UK’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3119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49" y="2751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5" y="213167"/>
            <a:ext cx="5334393" cy="195091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/>
              <a:t>9. Staying on a campsite is popular, </a:t>
            </a:r>
            <a:r>
              <a:rPr lang="en-US" sz="4000" b="1" dirty="0" smtClean="0"/>
              <a:t>especially…</a:t>
            </a:r>
            <a:endParaRPr lang="ru-RU" sz="4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5" y="2307110"/>
            <a:ext cx="4390496" cy="330710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a. in the south of England</a:t>
            </a:r>
            <a:endParaRPr lang="ru-RU" sz="3200" dirty="0"/>
          </a:p>
          <a:p>
            <a:pPr marL="0" indent="0">
              <a:buNone/>
            </a:pPr>
            <a:r>
              <a:rPr lang="en-US" sz="3200" dirty="0"/>
              <a:t>b. in the north of England</a:t>
            </a:r>
            <a:endParaRPr lang="ru-RU" sz="3200" dirty="0"/>
          </a:p>
          <a:p>
            <a:pPr marL="0" indent="0">
              <a:buNone/>
            </a:pPr>
            <a:r>
              <a:rPr lang="en-US" sz="3200" dirty="0"/>
              <a:t>c. in the north of Scotland</a:t>
            </a:r>
            <a:endParaRPr lang="ru-RU" sz="3200" dirty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2623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49" y="2751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4" y="423218"/>
            <a:ext cx="4714963" cy="91852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b="1" dirty="0"/>
              <a:t>10. </a:t>
            </a:r>
            <a:r>
              <a:rPr lang="en-US" b="1" dirty="0" err="1"/>
              <a:t>Butlin’s</a:t>
            </a:r>
            <a:r>
              <a:rPr lang="en-US" b="1" dirty="0"/>
              <a:t> </a:t>
            </a:r>
            <a:r>
              <a:rPr lang="en-US" b="1" dirty="0" smtClean="0"/>
              <a:t>is…</a:t>
            </a:r>
            <a:endParaRPr lang="ru-RU" sz="4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5" y="2307111"/>
            <a:ext cx="4911606" cy="262868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a. a theme park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b. a summer camp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c. a </a:t>
            </a:r>
            <a:r>
              <a:rPr lang="en-US" sz="3600" dirty="0" smtClean="0"/>
              <a:t>famous </a:t>
            </a:r>
            <a:r>
              <a:rPr lang="en-US" sz="3600" dirty="0"/>
              <a:t>holiday resort</a:t>
            </a:r>
            <a:endParaRPr lang="ru-RU" sz="3600" dirty="0"/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0758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49" y="2751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4" y="251514"/>
            <a:ext cx="10938781" cy="13216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/>
              <a:t>11. Which of the following is </a:t>
            </a:r>
            <a:r>
              <a:rPr lang="en-US" sz="4000" b="1" dirty="0" smtClean="0"/>
              <a:t>NOT </a:t>
            </a:r>
            <a:r>
              <a:rPr lang="en-US" sz="4000" b="1" dirty="0"/>
              <a:t>a summer camp for children and teenagers?</a:t>
            </a:r>
            <a:endParaRPr lang="ru-RU" sz="4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5" y="2307111"/>
            <a:ext cx="4714962" cy="219606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a. Do it 4 Real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b. Future leader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c. The Eden Project</a:t>
            </a:r>
            <a:endParaRPr lang="ru-RU" sz="3600" dirty="0"/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3925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49" y="2751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5" y="251514"/>
            <a:ext cx="5108252" cy="99718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en-US" b="1" dirty="0" smtClean="0"/>
              <a:t>12</a:t>
            </a:r>
            <a:r>
              <a:rPr lang="en-US" b="1" dirty="0"/>
              <a:t>. Brighton </a:t>
            </a:r>
            <a:r>
              <a:rPr lang="en-US" b="1" dirty="0" smtClean="0"/>
              <a:t>is…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5" y="2012144"/>
            <a:ext cx="4783787" cy="212723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a</a:t>
            </a:r>
            <a:r>
              <a:rPr lang="en-US" sz="4000" dirty="0"/>
              <a:t>. a summer camp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b. a seaside town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c. </a:t>
            </a:r>
            <a:r>
              <a:rPr lang="en-US" sz="4000" dirty="0"/>
              <a:t>a town in </a:t>
            </a:r>
            <a:r>
              <a:rPr lang="en-US" sz="4000" dirty="0" smtClean="0"/>
              <a:t>Wales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2703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582"/>
            <a:ext cx="12294078" cy="68524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399071"/>
            <a:ext cx="5096743" cy="128802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/>
              <a:t>Well done!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197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49" y="2751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5" y="251514"/>
            <a:ext cx="6101310" cy="154779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en-US" sz="4000" b="1" dirty="0" smtClean="0"/>
              <a:t>1</a:t>
            </a:r>
            <a:r>
              <a:rPr lang="en-US" sz="4000" b="1" dirty="0"/>
              <a:t>. The most popular months for holidays </a:t>
            </a:r>
            <a:r>
              <a:rPr lang="en-US" sz="4000" b="1" dirty="0" smtClean="0"/>
              <a:t>are…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5" y="2552917"/>
            <a:ext cx="5432717" cy="198958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a</a:t>
            </a:r>
            <a:r>
              <a:rPr lang="en-US" sz="3600" dirty="0"/>
              <a:t>. June and July 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b. July and August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c. August and September</a:t>
            </a:r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845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9417" y="0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4" y="182688"/>
            <a:ext cx="6101310" cy="194107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/>
              <a:t>2. What is the most popular destination for British holidaymakers</a:t>
            </a:r>
            <a:r>
              <a:rPr lang="en-US" sz="4000" b="1" dirty="0" smtClean="0"/>
              <a:t>?</a:t>
            </a:r>
            <a:endParaRPr lang="ru-RU" sz="4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4" y="2425097"/>
            <a:ext cx="4695297" cy="199941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a</a:t>
            </a:r>
            <a:r>
              <a:rPr lang="en-US" sz="3600" dirty="0"/>
              <a:t>. The USA 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b. Greece 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c. Spain</a:t>
            </a:r>
            <a:endParaRPr lang="ru-RU" sz="3600" dirty="0"/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9265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49" y="2751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4" y="251514"/>
            <a:ext cx="5599865" cy="160678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/>
              <a:t>3. How </a:t>
            </a:r>
            <a:r>
              <a:rPr lang="en-US" sz="4000" b="1" dirty="0" smtClean="0"/>
              <a:t>far </a:t>
            </a:r>
            <a:r>
              <a:rPr lang="en-US" sz="4000" b="1" dirty="0"/>
              <a:t>is </a:t>
            </a:r>
            <a:r>
              <a:rPr lang="en-US" sz="4000" b="1" dirty="0" smtClean="0"/>
              <a:t>Brighton from London?</a:t>
            </a:r>
            <a:endParaRPr lang="ru-RU" sz="4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4" y="2307110"/>
            <a:ext cx="4714962" cy="199941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a</a:t>
            </a:r>
            <a:r>
              <a:rPr lang="en-US" sz="3600" dirty="0"/>
              <a:t>. 100 kilometers </a:t>
            </a:r>
            <a:endParaRPr lang="ru-RU" sz="4800" dirty="0"/>
          </a:p>
          <a:p>
            <a:pPr marL="0" indent="0">
              <a:buNone/>
            </a:pPr>
            <a:r>
              <a:rPr lang="en-US" sz="3600" dirty="0"/>
              <a:t>b. 40 kilometers</a:t>
            </a:r>
            <a:endParaRPr lang="ru-RU" sz="4800" dirty="0"/>
          </a:p>
          <a:p>
            <a:pPr marL="0" indent="0">
              <a:buNone/>
            </a:pPr>
            <a:r>
              <a:rPr lang="en-US" sz="3600" dirty="0"/>
              <a:t>c. 400 kilometers</a:t>
            </a:r>
            <a:endParaRPr lang="ru-RU" sz="4800" dirty="0"/>
          </a:p>
          <a:p>
            <a:pPr marL="0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89831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49" y="2751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4" y="251514"/>
            <a:ext cx="6130807" cy="196074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/>
              <a:t>4. Brighton is a good place for family holiday </a:t>
            </a:r>
            <a:r>
              <a:rPr lang="en-US" sz="4000" b="1" dirty="0" smtClean="0"/>
              <a:t>because…</a:t>
            </a:r>
            <a:endParaRPr lang="ru-RU" sz="4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4" y="2651239"/>
            <a:ext cx="4911606" cy="260901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a</a:t>
            </a:r>
            <a:r>
              <a:rPr lang="en-US" sz="3600" dirty="0"/>
              <a:t>. it is cheap 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b. there are a lot of things to do 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c. it is always sunny</a:t>
            </a:r>
            <a:endParaRPr lang="ru-RU" sz="3600" dirty="0"/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0878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49" y="2751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5" y="251514"/>
            <a:ext cx="6179968" cy="196074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en-US" sz="4000" b="1" dirty="0" smtClean="0"/>
              <a:t>5</a:t>
            </a:r>
            <a:r>
              <a:rPr lang="en-US" sz="4000" b="1" dirty="0"/>
              <a:t>. How many British people go to London on holiday every year? 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5" y="2651240"/>
            <a:ext cx="4714962" cy="188143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a. 5 million 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b. 2,5 million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c. 250,000</a:t>
            </a:r>
            <a:endParaRPr lang="ru-RU" sz="3600" dirty="0"/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70901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49" y="2751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5" y="251514"/>
            <a:ext cx="5088588" cy="91852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b="1" dirty="0"/>
              <a:t>6. Alton towers </a:t>
            </a:r>
            <a:r>
              <a:rPr lang="en-US" sz="4000" b="1" dirty="0" smtClean="0"/>
              <a:t>is…</a:t>
            </a:r>
            <a:endParaRPr lang="ru-RU" sz="4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5" y="1765613"/>
            <a:ext cx="4862445" cy="199031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/>
              <a:t>a. a popular campsite</a:t>
            </a:r>
            <a:endParaRPr lang="ru-RU" sz="3600" dirty="0"/>
          </a:p>
          <a:p>
            <a:pPr marL="0" indent="0">
              <a:buNone/>
            </a:pPr>
            <a:r>
              <a:rPr lang="en-US" sz="3600" dirty="0"/>
              <a:t>b. a popular theme </a:t>
            </a:r>
            <a:r>
              <a:rPr lang="en-US" sz="3600" dirty="0" smtClean="0"/>
              <a:t>park</a:t>
            </a:r>
          </a:p>
          <a:p>
            <a:pPr marL="0" indent="0">
              <a:buNone/>
            </a:pPr>
            <a:r>
              <a:rPr lang="en-US" sz="3600" dirty="0" smtClean="0"/>
              <a:t>c</a:t>
            </a:r>
            <a:r>
              <a:rPr lang="en-US" sz="3600" dirty="0"/>
              <a:t>. a town</a:t>
            </a:r>
            <a:endParaRPr lang="ru-RU" sz="3600" dirty="0"/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285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49" y="2751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5" y="251514"/>
            <a:ext cx="5334394" cy="151829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en-US" sz="4000" b="1" dirty="0" smtClean="0"/>
              <a:t>7</a:t>
            </a:r>
            <a:r>
              <a:rPr lang="en-US" sz="4000" b="1" dirty="0"/>
              <a:t>. Many working people </a:t>
            </a:r>
            <a:r>
              <a:rPr lang="en-US" sz="4000" b="1" dirty="0" smtClean="0"/>
              <a:t>take…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5" y="2307110"/>
            <a:ext cx="4911606" cy="345459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a. a one-week holiday during the summer</a:t>
            </a:r>
            <a:endParaRPr lang="ru-RU" sz="3200" dirty="0"/>
          </a:p>
          <a:p>
            <a:pPr marL="0" indent="0">
              <a:buNone/>
            </a:pPr>
            <a:r>
              <a:rPr lang="en-US" sz="3200" dirty="0"/>
              <a:t>b. a three-week holiday during the summer</a:t>
            </a:r>
            <a:endParaRPr lang="ru-RU" sz="3200" dirty="0"/>
          </a:p>
          <a:p>
            <a:pPr marL="0" indent="0">
              <a:buNone/>
            </a:pPr>
            <a:r>
              <a:rPr lang="en-US" sz="3200" dirty="0"/>
              <a:t>c. a two-week holiday during the summer</a:t>
            </a:r>
            <a:endParaRPr lang="ru-RU" sz="3200" dirty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0572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349" y="2751"/>
            <a:ext cx="12296698" cy="68524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664" y="251514"/>
            <a:ext cx="6130807" cy="141997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en-US" sz="4000" b="1" dirty="0" smtClean="0"/>
              <a:t>8</a:t>
            </a:r>
            <a:r>
              <a:rPr lang="en-US" sz="4000" b="1" dirty="0"/>
              <a:t>. School children are on holiday </a:t>
            </a:r>
            <a:r>
              <a:rPr lang="en-US" sz="4000" b="1" dirty="0" smtClean="0"/>
              <a:t>from…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65" y="2307110"/>
            <a:ext cx="4714962" cy="330710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a. the end of May to the start of September</a:t>
            </a:r>
            <a:endParaRPr lang="ru-RU" sz="3200" dirty="0"/>
          </a:p>
          <a:p>
            <a:pPr marL="0" indent="0">
              <a:buNone/>
            </a:pPr>
            <a:r>
              <a:rPr lang="en-US" sz="3200" dirty="0"/>
              <a:t>b. the end of July to the start of September</a:t>
            </a:r>
            <a:endParaRPr lang="ru-RU" sz="3200" dirty="0"/>
          </a:p>
          <a:p>
            <a:pPr marL="0" indent="0">
              <a:buNone/>
            </a:pPr>
            <a:r>
              <a:rPr lang="en-US" sz="3200" dirty="0"/>
              <a:t>c. the end of June to the start of September</a:t>
            </a:r>
            <a:endParaRPr lang="ru-RU" sz="3200" dirty="0"/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3025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7B2E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290</Words>
  <Application>Microsoft Office PowerPoint</Application>
  <PresentationFormat>Широкоэкранный</PresentationFormat>
  <Paragraphs>50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Quiz ‘Holidays in the UK’</vt:lpstr>
      <vt:lpstr>  1. The most popular months for holidays are…  </vt:lpstr>
      <vt:lpstr>2. What is the most popular destination for British holidaymakers?</vt:lpstr>
      <vt:lpstr>3. How far is Brighton from London?</vt:lpstr>
      <vt:lpstr>4. Brighton is a good place for family holiday because…</vt:lpstr>
      <vt:lpstr> 5. How many British people go to London on holiday every year?  </vt:lpstr>
      <vt:lpstr>6. Alton towers is…</vt:lpstr>
      <vt:lpstr> 7. Many working people take… </vt:lpstr>
      <vt:lpstr> 8. School children are on holiday from… </vt:lpstr>
      <vt:lpstr>9. Staying on a campsite is popular, especially…</vt:lpstr>
      <vt:lpstr>10. Butlin’s is…</vt:lpstr>
      <vt:lpstr>11. Which of the following is NOT a summer camp for children and teenagers?</vt:lpstr>
      <vt:lpstr>  12. Brighton is…  </vt:lpstr>
      <vt:lpstr>Well done!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 Holidays in the UK</dc:title>
  <dc:creator>Татьяна Луговнина</dc:creator>
  <cp:lastModifiedBy>Татьяна Луговнина</cp:lastModifiedBy>
  <cp:revision>11</cp:revision>
  <dcterms:created xsi:type="dcterms:W3CDTF">2020-02-19T11:10:24Z</dcterms:created>
  <dcterms:modified xsi:type="dcterms:W3CDTF">2020-12-06T19:21:22Z</dcterms:modified>
</cp:coreProperties>
</file>