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notesMasterIdLst>
    <p:notesMasterId r:id="rId2"/>
  </p:notesMasterIdLst>
  <p:sldIdLst>
    <p:sldId id="264" r:id="rId3"/>
    <p:sldId id="266" r:id="rId4"/>
    <p:sldId id="267" r:id="rId5"/>
    <p:sldId id="265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</p:sldIdLst>
  <p:sldSz cx="9144000" cy="5143500" type="screen16x9"/>
  <p:notesSz cx="6858000" cy="9144000"/>
  <p:custDataLst>
    <p:tags r:id="rId17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460E"/>
    <a:srgbClr val="A3FBAB"/>
    <a:srgbClr val="669900"/>
    <a:srgbClr val="213F21"/>
    <a:srgbClr val="66FF33"/>
    <a:srgbClr val="99FF99"/>
    <a:srgbClr val="FF66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9" d="100"/>
          <a:sy n="139" d="100"/>
        </p:scale>
        <p:origin x="726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0" d="100"/>
          <a:sy n="0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tags" Target="tags/tag1.xml" /><Relationship Id="rId18" Type="http://schemas.openxmlformats.org/officeDocument/2006/relationships/presProps" Target="presProps.xml" /><Relationship Id="rId19" Type="http://schemas.openxmlformats.org/officeDocument/2006/relationships/viewProps" Target="viewProps.xml" /><Relationship Id="rId2" Type="http://schemas.openxmlformats.org/officeDocument/2006/relationships/notesMaster" Target="notesMasters/notesMaster1.xml" /><Relationship Id="rId20" Type="http://schemas.openxmlformats.org/officeDocument/2006/relationships/theme" Target="theme/theme1.xml" /><Relationship Id="rId21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7A904B4-4ABA-446A-8D0A-63A0215E03A0}" type="datetimeFigureOut">
              <a:rPr lang="ru-RU"/>
              <a:pPr>
                <a:defRPr/>
              </a:pPr>
              <a:t>14.11.2020</a:t>
            </a:fld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05A6CCA1-0A07-4269-A982-4D470ED1BE81}" type="slidenum">
              <a:rPr lang="ru-RU"/>
              <a:pPr>
                <a:defRPr/>
              </a:pPr>
              <a:t>‹#›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F0D52-01FA-442B-AA66-B1CD8BBB0068}" type="slidenum">
              <a:rPr lang="ru-RU"/>
              <a:pPr>
                <a:defRPr/>
              </a:pPr>
              <a:t>‹#›</a:t>
            </a:fld>
          </a:p>
        </p:txBody>
      </p:sp>
      <p:pic>
        <p:nvPicPr>
          <p:cNvPr id="7" name="Рисунок 4" descr="и.png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 bwMode="auto">
          <a:xfrm>
            <a:off x="214282" y="3071816"/>
            <a:ext cx="1785950" cy="1955901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399C5-7E3D-40D1-BE43-A69BB1E576DA}" type="slidenum">
              <a:rPr lang="ru-RU"/>
              <a:pPr>
                <a:defRPr/>
              </a:pPr>
              <a:t>‹#›</a:t>
            </a:fld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E010B-62B0-4C79-8890-BE059D1DE459}" type="slidenum">
              <a:rPr lang="ru-RU"/>
              <a:pPr>
                <a:defRPr/>
              </a:pPr>
              <a:t>‹#›</a:t>
            </a:fld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6A9BE-F986-4C92-903E-D3CAEA7D92DA}" type="slidenum">
              <a:rPr lang="ru-RU"/>
              <a:pPr>
                <a:defRPr/>
              </a:pPr>
              <a:t>‹#›</a:t>
            </a:fld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E35A0-187B-4D14-841D-CEA27E8739B9}" type="slidenum">
              <a:rPr lang="ru-RU"/>
              <a:pPr>
                <a:defRPr/>
              </a:pPr>
              <a:t>‹#›</a:t>
            </a:fld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90FF9-12A4-4354-963D-85982EFDCE81}" type="slidenum">
              <a:rPr lang="ru-RU"/>
              <a:pPr>
                <a:defRPr/>
              </a:pPr>
              <a:t>‹#›</a:t>
            </a:fld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F80C9-5787-4B51-B16F-78E51D9EAB20}" type="slidenum">
              <a:rPr lang="ru-RU"/>
              <a:pPr>
                <a:defRPr/>
              </a:pPr>
              <a:t>‹#›</a:t>
            </a:fld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2C5E6-91DC-4FB9-A556-12DDA5C9F039}" type="slidenum">
              <a:rPr lang="ru-RU"/>
              <a:pPr>
                <a:defRPr/>
              </a:pPr>
              <a:t>‹#›</a:t>
            </a:fld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227C6-4A6A-4178-80DF-C53AB9DF062A}" type="slidenum">
              <a:rPr lang="ru-RU"/>
              <a:pPr>
                <a:defRPr/>
              </a:pPr>
              <a:t>‹#›</a:t>
            </a:fld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2AAFD-3A0A-4F97-8F76-2D3DEC53D409}" type="slidenum">
              <a:rPr lang="ru-RU"/>
              <a:pPr>
                <a:defRPr/>
              </a:pPr>
              <a:t>‹#›</a:t>
            </a:fld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DAEF1-0431-4F0B-A7CA-A9D03D74F3C8}" type="slidenum">
              <a:rPr lang="ru-RU"/>
              <a:pPr>
                <a:defRPr/>
              </a:pPr>
              <a:t>‹#›</a:t>
            </a:fld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image" Target="../media/image2.jpeg" /><Relationship Id="rId13" Type="http://schemas.openxmlformats.org/officeDocument/2006/relationships/image" Target="../media/image3.jpeg" /><Relationship Id="rId14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12">
            <a:alphaModFix amt="48000"/>
            <a:lum/>
          </a:blip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71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4C0DE087-CA3D-4A77-9C4E-640B0459613F}" type="slidenum">
              <a:rPr lang="ru-RU"/>
              <a:pPr>
                <a:defRPr/>
              </a:pPr>
              <a:t>‹#›</a:t>
            </a:fld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2020"/>
            </a:avLst>
          </a:prstGeom>
          <a:blipFill>
            <a:blip r:embed="rId12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035" name="AutoShape 11" descr="https://img-fotki.yandex.ru/get/5821/200418627.95/0_125093_9cd1d186_ori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7" name="AutoShape 13" descr="https://img-fotki.yandex.ru/get/5821/200418627.95/0_125093_9cd1d186_ori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0_125093_9cd1d186_orig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72330" y="3000378"/>
            <a:ext cx="1927000" cy="19834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4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5.jpeg" /><Relationship Id="rId3" Type="http://schemas.openxmlformats.org/officeDocument/2006/relationships/image" Target="../media/image26.jpeg" /><Relationship Id="rId4" Type="http://schemas.openxmlformats.org/officeDocument/2006/relationships/image" Target="../media/image27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8.jpeg" /><Relationship Id="rId3" Type="http://schemas.openxmlformats.org/officeDocument/2006/relationships/image" Target="../media/image29.jpeg" /><Relationship Id="rId4" Type="http://schemas.openxmlformats.org/officeDocument/2006/relationships/image" Target="../media/image30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1.jpeg" /><Relationship Id="rId3" Type="http://schemas.openxmlformats.org/officeDocument/2006/relationships/image" Target="../media/image32.jpeg" /><Relationship Id="rId4" Type="http://schemas.openxmlformats.org/officeDocument/2006/relationships/image" Target="../media/image33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4.jpeg" /><Relationship Id="rId3" Type="http://schemas.openxmlformats.org/officeDocument/2006/relationships/image" Target="../media/image35.jpeg" /><Relationship Id="rId4" Type="http://schemas.openxmlformats.org/officeDocument/2006/relationships/image" Target="../media/image36.jpeg" /><Relationship Id="rId5" Type="http://schemas.openxmlformats.org/officeDocument/2006/relationships/image" Target="../media/image37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.jpeg" /><Relationship Id="rId3" Type="http://schemas.openxmlformats.org/officeDocument/2006/relationships/image" Target="../media/image6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jpeg" /><Relationship Id="rId3" Type="http://schemas.openxmlformats.org/officeDocument/2006/relationships/image" Target="../media/image8.jpeg" /><Relationship Id="rId4" Type="http://schemas.openxmlformats.org/officeDocument/2006/relationships/image" Target="../media/image9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0.jpeg" /><Relationship Id="rId3" Type="http://schemas.openxmlformats.org/officeDocument/2006/relationships/image" Target="../media/image11.jpeg" /><Relationship Id="rId4" Type="http://schemas.openxmlformats.org/officeDocument/2006/relationships/image" Target="../media/image12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3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4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5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6.jpeg" /><Relationship Id="rId3" Type="http://schemas.openxmlformats.org/officeDocument/2006/relationships/image" Target="../media/image17.jpeg" /><Relationship Id="rId4" Type="http://schemas.openxmlformats.org/officeDocument/2006/relationships/image" Target="../media/image18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9.jpeg" /><Relationship Id="rId3" Type="http://schemas.openxmlformats.org/officeDocument/2006/relationships/image" Target="../media/image20.jpeg" /><Relationship Id="rId4" Type="http://schemas.openxmlformats.org/officeDocument/2006/relationships/image" Target="../media/image21.jpeg" /><Relationship Id="rId5" Type="http://schemas.openxmlformats.org/officeDocument/2006/relationships/image" Target="../media/image22.jpeg" /><Relationship Id="rId6" Type="http://schemas.openxmlformats.org/officeDocument/2006/relationships/image" Target="../media/image23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60" name="Рисунок 1" descr="и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42875" y="3227388"/>
            <a:ext cx="1635125" cy="17907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2" name="TextBox 1"/>
          <p:cNvSpPr txBox="1"/>
          <p:nvPr/>
        </p:nvSpPr>
        <p:spPr>
          <a:xfrm>
            <a:off x="1907704" y="267494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МК ДОУ «Детский сад п. Кедровый»</a:t>
            </a:r>
          </a:p>
          <a:p>
            <a:pPr algn="ctr"/>
            <a:endParaRPr lang="ru-RU" sz="1400"/>
          </a:p>
        </p:txBody>
      </p:sp>
      <p:sp>
        <p:nvSpPr>
          <p:cNvPr id="3" name="TextBox 2"/>
          <p:cNvSpPr txBox="1"/>
          <p:nvPr/>
        </p:nvSpPr>
        <p:spPr>
          <a:xfrm>
            <a:off x="1619672" y="1491630"/>
            <a:ext cx="56886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Предметно-пространственная </a:t>
            </a:r>
          </a:p>
          <a:p>
            <a:pPr algn="ctr"/>
            <a:r>
              <a:rPr lang="ru-RU" sz="28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среда </a:t>
            </a:r>
          </a:p>
          <a:p>
            <a:pPr algn="ctr"/>
            <a:r>
              <a:rPr lang="ru-RU" sz="28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Улыбка</a:t>
            </a:r>
            <a:endParaRPr lang="ru-RU" sz="2800" b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07904" y="4122738"/>
            <a:ext cx="37444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</a:t>
            </a:r>
          </a:p>
          <a:p>
            <a:r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Найденова Е.А.</a:t>
            </a:r>
          </a:p>
          <a:p>
            <a:r>
              <a:rPr lang="ru-RU" sz="140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Ильяшевич И.В.</a:t>
            </a:r>
            <a:endParaRPr lang="ru-RU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395536" y="267494"/>
            <a:ext cx="835292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физкультурника </a:t>
            </a:r>
            <a:endParaRPr lang="ru-RU" sz="2800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мячи, флажки, скакалки, обручи, кегли, кубики, платочки, веревочки, массажные коврики, кольцеброс, маски-шапочки); картотека подвижных игр, комплексы утренней гимнастики.</a:t>
            </a:r>
          </a:p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Павел\Desktop\ПРС\20200914_14263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2531674" y="2163804"/>
            <a:ext cx="3403389" cy="19150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47179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1331640" y="195486"/>
            <a:ext cx="619268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</a:t>
            </a:r>
            <a:r>
              <a:rPr lang="ru-RU" sz="40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зона</a:t>
            </a:r>
          </a:p>
          <a:p>
            <a:pPr algn="ctr"/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уголки для девочек 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/>
          </a:p>
        </p:txBody>
      </p:sp>
      <p:pic>
        <p:nvPicPr>
          <p:cNvPr id="3" name="Рисунок 2" descr="C:\Users\Павел\Desktop\СРЕДНЯЯ ГРУППА 2020\дети 2020\20200914_18431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6" t="4264" r="25740" b="0"/>
          <a:stretch>
            <a:fillRect/>
          </a:stretch>
        </p:blipFill>
        <p:spPr bwMode="auto">
          <a:xfrm rot="10800000">
            <a:off x="251520" y="1324386"/>
            <a:ext cx="2736304" cy="17720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Павел\Desktop\СРЕДНЯЯ ГРУППА 2020\дети 2020\20200914_18422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63" t="8274" r="16336" b="0"/>
          <a:stretch>
            <a:fillRect/>
          </a:stretch>
        </p:blipFill>
        <p:spPr bwMode="auto">
          <a:xfrm rot="5400000">
            <a:off x="3285758" y="2993896"/>
            <a:ext cx="2105660" cy="1549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508104" y="1349630"/>
            <a:ext cx="3131840" cy="14447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22323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 descr="C:\Users\Павел\Desktop\СРЕДНЯЯ ГРУППА 2020\дети 2020\20200914_18502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10"/>
          <a:stretch>
            <a:fillRect/>
          </a:stretch>
        </p:blipFill>
        <p:spPr bwMode="auto">
          <a:xfrm rot="10800000">
            <a:off x="3059832" y="3219822"/>
            <a:ext cx="2094865" cy="134429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C:\Users\Павел\Desktop\СРЕДНЯЯ ГРУППА 2020\дети 2020\20200914_18473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82"/>
          <a:stretch>
            <a:fillRect/>
          </a:stretch>
        </p:blipFill>
        <p:spPr bwMode="auto">
          <a:xfrm rot="5400000">
            <a:off x="-733567" y="2175184"/>
            <a:ext cx="3703955" cy="18732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Павел\Desktop\СРЕДНЯЯ ГРУППА 2020\дети 2020\20200914_185354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3" r="12702" b="0"/>
          <a:stretch>
            <a:fillRect/>
          </a:stretch>
        </p:blipFill>
        <p:spPr bwMode="auto">
          <a:xfrm rot="5400000">
            <a:off x="6236895" y="2202999"/>
            <a:ext cx="3672409" cy="18176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47664" y="411510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уголки для мальчиков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8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51520" y="2787774"/>
            <a:ext cx="4571998" cy="21091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15261" y="3152625"/>
            <a:ext cx="2313876" cy="12961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476539" y="339502"/>
            <a:ext cx="4571998" cy="21091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467544" y="628775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безопасности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281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73024" y="2480030"/>
            <a:ext cx="3310719" cy="15841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15628" y="1672097"/>
            <a:ext cx="4455428" cy="20553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034931" y="2388740"/>
            <a:ext cx="3507855" cy="15696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47352" y="2093726"/>
            <a:ext cx="3904223" cy="180105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3382954" y="339502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уединения</a:t>
            </a:r>
            <a:endParaRPr lang="ru-RU" sz="240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529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60532" y="2715766"/>
            <a:ext cx="4058464" cy="18722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076055" y="1131589"/>
            <a:ext cx="3600401" cy="16608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971600" y="339502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зона</a:t>
            </a:r>
            <a:endParaRPr lang="ru-RU" sz="40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/>
          <p:cNvSpPr txBox="1"/>
          <p:nvPr/>
        </p:nvSpPr>
        <p:spPr>
          <a:xfrm>
            <a:off x="539552" y="267494"/>
            <a:ext cx="835292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</a:t>
            </a:r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  и </a:t>
            </a:r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экспериментирования </a:t>
            </a:r>
          </a:p>
          <a:p>
            <a:endParaRPr lang="ru-RU" sz="1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357188"/>
            <a:r>
              <a:rPr 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</a:t>
            </a:r>
            <a:r>
              <a:rPr 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из познавательных книг, атласов, тематических альбомов, схемы, таблицы, модели с алгоритмами выполнения опытов, коллекции, приборы - помощники, разнообразны природный материал, растения и инвентарь по уходу за ними.</a:t>
            </a:r>
          </a:p>
          <a:p>
            <a:endParaRPr lang="ru-RU"/>
          </a:p>
        </p:txBody>
      </p:sp>
      <p:pic>
        <p:nvPicPr>
          <p:cNvPr id="5" name="Рисунок 4" descr="C:\Users\Павел\Desktop\ПРС\20200914_14031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5076056" y="1657624"/>
            <a:ext cx="2860169" cy="12481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C:\Users\Павел\Desktop\ПРС\20200914_14025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539552" y="1608447"/>
            <a:ext cx="2854613" cy="13464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D:\ДЕТСАД\СРЕДНЯЯ ГРУППА\НОВЫЕ ФОТО\205CDPFQ\S2050021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9" b="41114"/>
          <a:stretch>
            <a:fillRect/>
          </a:stretch>
        </p:blipFill>
        <p:spPr bwMode="auto">
          <a:xfrm>
            <a:off x="2267744" y="3226489"/>
            <a:ext cx="4610100" cy="16668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1020109" y="744675"/>
            <a:ext cx="7200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000" defTabSz="447675"/>
            <a:r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Подборка </a:t>
            </a:r>
            <a:r>
              <a:rPr 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книг на разные темы по жанрам, фотографии детских писателей, тренажеры на развитие речевого дыхания, настольный и пальчиковый театр по сказкам, дидактические игры на развитие внимания, памяти, восприятия, сенсорных ощущений. </a:t>
            </a:r>
            <a:r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Картотеки </a:t>
            </a:r>
            <a:r>
              <a:rPr lang="ru-RU" sz="140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потешек, считалок, хороводных игр, стихов, загадок; наглядный демонстрационный материал по развитию речи.</a:t>
            </a:r>
          </a:p>
          <a:p>
            <a:endParaRPr lang="ru-RU"/>
          </a:p>
        </p:txBody>
      </p:sp>
      <p:pic>
        <p:nvPicPr>
          <p:cNvPr id="5" name="Рисунок 4" descr="C:\Users\Павел\Desktop\ПРС\20200914_14095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2391389" y="3107823"/>
            <a:ext cx="2596406" cy="111550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C:\Users\Павел\Desktop\ПРС\20200914_14093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-270349" y="2762226"/>
            <a:ext cx="3011453" cy="13916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C:\Users\Павел\Desktop\ПРС\20200914_145834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99" t="22663" r="13066" b="0"/>
          <a:stretch>
            <a:fillRect/>
          </a:stretch>
        </p:blipFill>
        <p:spPr bwMode="auto">
          <a:xfrm rot="10800000">
            <a:off x="5220072" y="3006273"/>
            <a:ext cx="1797685" cy="19716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72319" y="205170"/>
            <a:ext cx="5302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книги и речевого 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683568" y="267494"/>
            <a:ext cx="777686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Уголок изо деятельности </a:t>
            </a:r>
            <a:endParaRPr lang="ru-RU" sz="2400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Образцы </a:t>
            </a:r>
            <a:r>
              <a:rPr 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фигурок народных промыслов, альбомы «Роспись народных умельцев», образцы работ по рисованию, лепки, аппликации, трафареты, разнообразные материалы и инструменты по Изо                  </a:t>
            </a:r>
          </a:p>
        </p:txBody>
      </p:sp>
      <p:pic>
        <p:nvPicPr>
          <p:cNvPr id="3" name="Рисунок 2" descr="C:\Users\Павел\Desktop\ПРС\20200914_14384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52" t="5843" r="22902" b="0"/>
          <a:stretch>
            <a:fillRect/>
          </a:stretch>
        </p:blipFill>
        <p:spPr bwMode="auto">
          <a:xfrm rot="5400000">
            <a:off x="2879811" y="2247715"/>
            <a:ext cx="2880321" cy="20882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83897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1547664" y="339502"/>
            <a:ext cx="5832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Патриотический уголок</a:t>
            </a: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Павел\Desktop\ПРС\20200914_14504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265"/>
          <a:stretch>
            <a:fillRect/>
          </a:stretch>
        </p:blipFill>
        <p:spPr bwMode="auto">
          <a:xfrm rot="5400000">
            <a:off x="2555775" y="1635646"/>
            <a:ext cx="3528391" cy="2520280"/>
          </a:xfrm>
          <a:prstGeom prst="rect">
            <a:avLst/>
          </a:prstGeom>
          <a:ln w="190500" cap="sq" cmpd="sng" algn="ctr">
            <a:solidFill>
              <a:srgbClr val="C8C6BD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12879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1763688" y="339502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Центр развивающих  дидактических игр</a:t>
            </a: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Павел\Desktop\ПРС\20200914_14582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3" r="22632"/>
          <a:stretch>
            <a:fillRect/>
          </a:stretch>
        </p:blipFill>
        <p:spPr bwMode="auto">
          <a:xfrm rot="5400000">
            <a:off x="2803609" y="1531829"/>
            <a:ext cx="3413224" cy="27567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04989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251520" y="123478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и театральный  </a:t>
            </a:r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уголок</a:t>
            </a:r>
          </a:p>
          <a:p>
            <a:r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</a:t>
            </a:r>
            <a:r>
              <a:rPr 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в себя разнообразные музыкальные инструменты, театры (би-ба-бо, пальчиковый, настольный, ложковый) по разным сказкам, атрибуты для сюжетно ролевой игры «Театр», маски – шапочки сказочных героев, костюмы для ряжения и танцев, музотека.</a:t>
            </a:r>
          </a:p>
        </p:txBody>
      </p:sp>
      <p:pic>
        <p:nvPicPr>
          <p:cNvPr id="3" name="Рисунок 2" descr="C:\Users\Павел\Desktop\ПРС\20200914_14173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5" t="8497" r="14972" b="3415"/>
          <a:stretch>
            <a:fillRect/>
          </a:stretch>
        </p:blipFill>
        <p:spPr bwMode="auto">
          <a:xfrm rot="5400000">
            <a:off x="2188906" y="2093965"/>
            <a:ext cx="2899786" cy="13681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15975" y="2126548"/>
            <a:ext cx="2964226" cy="13674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37272" y="2126972"/>
            <a:ext cx="2965799" cy="13681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639442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3" r="7794"/>
          <a:stretch>
            <a:fillRect/>
          </a:stretch>
        </p:blipFill>
        <p:spPr>
          <a:xfrm rot="10800000">
            <a:off x="395536" y="2277156"/>
            <a:ext cx="2513256" cy="13946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275856" y="3507854"/>
            <a:ext cx="2771800" cy="12786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131730" y="1637827"/>
            <a:ext cx="2771800" cy="12786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101609" y="915566"/>
            <a:ext cx="2771800" cy="12786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95" r="5065" b="0"/>
          <a:stretch>
            <a:fillRect/>
          </a:stretch>
        </p:blipFill>
        <p:spPr>
          <a:xfrm rot="10800000">
            <a:off x="205376" y="195486"/>
            <a:ext cx="2631408" cy="11521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51324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r="http://schemas.openxmlformats.org/officeDocument/2006/relationships" xmlns:a="http://schemas.openxmlformats.org/drawingml/2006/main" name="Оформление по умолчанию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формление по умолчанию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(16:9)</PresentationFormat>
  <Paragraphs>25</Paragraphs>
  <Slides>14</Slides>
  <Notes>0</Notes>
  <TotalTime>1154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baseType="lpstr" size="15">
      <vt:lpstr>Оформление по умолчанию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User</dc:creator>
  <cp:lastModifiedBy>Пользователь Windows</cp:lastModifiedBy>
  <cp:revision>274</cp:revision>
  <dcterms:created xsi:type="dcterms:W3CDTF">2010-04-23T03:00:43Z</dcterms:created>
  <dcterms:modified xsi:type="dcterms:W3CDTF">2020-12-06T15:09:11Z</dcterms:modified>
</cp:coreProperties>
</file>