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66" r:id="rId3"/>
    <p:sldId id="267" r:id="rId4"/>
    <p:sldId id="257" r:id="rId5"/>
    <p:sldId id="258" r:id="rId6"/>
    <p:sldId id="259" r:id="rId7"/>
    <p:sldId id="265" r:id="rId8"/>
    <p:sldId id="260" r:id="rId9"/>
    <p:sldId id="261" r:id="rId10"/>
    <p:sldId id="262" r:id="rId11"/>
    <p:sldId id="263" r:id="rId12"/>
    <p:sldId id="26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615" autoAdjust="0"/>
    <p:restoredTop sz="86477" autoAdjust="0"/>
  </p:normalViewPr>
  <p:slideViewPr>
    <p:cSldViewPr>
      <p:cViewPr varScale="1">
        <p:scale>
          <a:sx n="100" d="100"/>
          <a:sy n="100" d="100"/>
        </p:scale>
        <p:origin x="153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76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2680A0-9DA0-46C2-A0E1-DDEBA8A7281D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96C0D2-A19C-409D-96A1-6933FB4F93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17569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96C0D2-A19C-409D-96A1-6933FB4F9308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2307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b="0" dirty="0">
                <a:latin typeface="+mn-lt"/>
              </a:rPr>
              <a:t>ФИО педагога: </a:t>
            </a:r>
            <a:r>
              <a:rPr lang="ru-RU" sz="1800" b="0" dirty="0" err="1" smtClean="0">
                <a:latin typeface="+mn-lt"/>
              </a:rPr>
              <a:t>Буртасова</a:t>
            </a:r>
            <a:r>
              <a:rPr lang="ru-RU" sz="1800" b="0" dirty="0" smtClean="0">
                <a:latin typeface="+mn-lt"/>
              </a:rPr>
              <a:t> </a:t>
            </a:r>
            <a:r>
              <a:rPr lang="ru-RU" sz="1800" b="0" dirty="0" err="1" smtClean="0">
                <a:latin typeface="+mn-lt"/>
              </a:rPr>
              <a:t>ольга</a:t>
            </a:r>
            <a:r>
              <a:rPr lang="ru-RU" sz="1800" b="0" dirty="0" smtClean="0">
                <a:latin typeface="+mn-lt"/>
              </a:rPr>
              <a:t> </a:t>
            </a:r>
            <a:r>
              <a:rPr lang="ru-RU" sz="1800" b="0" dirty="0" err="1" smtClean="0">
                <a:latin typeface="+mn-lt"/>
              </a:rPr>
              <a:t>евгеньевна</a:t>
            </a:r>
            <a:r>
              <a:rPr lang="ru-RU" sz="1800" b="0" dirty="0">
                <a:latin typeface="+mn-lt"/>
              </a:rPr>
              <a:t/>
            </a:r>
            <a:br>
              <a:rPr lang="ru-RU" sz="1800" b="0" dirty="0">
                <a:latin typeface="+mn-lt"/>
              </a:rPr>
            </a:br>
            <a:r>
              <a:rPr lang="ru-RU" sz="1800" b="0" dirty="0">
                <a:latin typeface="+mn-lt"/>
              </a:rPr>
              <a:t>Возрастная группа: </a:t>
            </a:r>
            <a:r>
              <a:rPr lang="ru-RU" sz="1800" b="0" dirty="0" smtClean="0">
                <a:latin typeface="+mn-lt"/>
              </a:rPr>
              <a:t>подготовительная группа</a:t>
            </a:r>
            <a:r>
              <a:rPr lang="ru-RU" sz="1800" b="0" dirty="0">
                <a:latin typeface="+mn-lt"/>
              </a:rPr>
              <a:t/>
            </a:r>
            <a:br>
              <a:rPr lang="ru-RU" sz="1800" b="0" dirty="0">
                <a:latin typeface="+mn-lt"/>
              </a:rPr>
            </a:br>
            <a:r>
              <a:rPr lang="ru-RU" sz="1800" b="0" dirty="0">
                <a:latin typeface="+mn-lt"/>
              </a:rPr>
              <a:t>Место работы: </a:t>
            </a:r>
            <a:r>
              <a:rPr lang="ru-RU" sz="1800" b="0" dirty="0" smtClean="0">
                <a:latin typeface="+mn-lt"/>
              </a:rPr>
              <a:t>МБДОУ детский сад №5 «Теремок», </a:t>
            </a:r>
            <a:r>
              <a:rPr lang="ru-RU" sz="1800" b="0" dirty="0" err="1" smtClean="0">
                <a:latin typeface="+mn-lt"/>
              </a:rPr>
              <a:t>с.Шира</a:t>
            </a:r>
            <a:r>
              <a:rPr lang="ru-RU" sz="1800" b="0" dirty="0">
                <a:latin typeface="+mn-lt"/>
              </a:rPr>
              <a:t/>
            </a:r>
            <a:br>
              <a:rPr lang="ru-RU" sz="1800" b="0" dirty="0">
                <a:latin typeface="+mn-lt"/>
              </a:rPr>
            </a:br>
            <a:r>
              <a:rPr lang="ru-RU" sz="1800" dirty="0">
                <a:latin typeface="+mn-lt"/>
              </a:rPr>
              <a:t/>
            </a:r>
            <a:br>
              <a:rPr lang="ru-RU" sz="1800" dirty="0">
                <a:latin typeface="+mn-lt"/>
              </a:rPr>
            </a:br>
            <a:endParaRPr lang="ru-RU" sz="1800" dirty="0">
              <a:latin typeface="+mn-lt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1600" dirty="0"/>
              <a:t>ГАОУ  РХ ДПО  «Хакасский институт развития образования и повышения квалификации»</a:t>
            </a:r>
          </a:p>
          <a:p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>Республиканский (заочный) конкурс методических материалов «Педагогический калейдоскоп» для педагогов дошкольных образовательных организаций 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Авторская схема поэтапного рисования куклы в хакасском национальном костюме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Рисование «Кукла в национальном хакасском костюме». </a:t>
            </a:r>
            <a:r>
              <a:rPr lang="ru-RU" dirty="0"/>
              <a:t>Схемы поэтапного рисования изготовлены педагогом собственноручно, для лучшего наглядного дидактического сопровождения занятия.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Documents and Settings\Евгений\Рабочий стол\кукла в нац костюме\IMG_74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133600"/>
            <a:ext cx="6851104" cy="44790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5897880" cy="1173480"/>
          </a:xfrm>
        </p:spPr>
        <p:txBody>
          <a:bodyPr>
            <a:normAutofit fontScale="90000"/>
          </a:bodyPr>
          <a:lstStyle/>
          <a:p>
            <a:r>
              <a:rPr lang="ru-RU" dirty="0"/>
              <a:t>Набор </a:t>
            </a:r>
            <a:r>
              <a:rPr lang="ru-RU" dirty="0" smtClean="0"/>
              <a:t>ламинированных </a:t>
            </a:r>
            <a:r>
              <a:rPr lang="ru-RU" dirty="0"/>
              <a:t>карточек с изображением хакасского национального костюма</a:t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Documents and Settings\Евгений\Рабочий стол\кукла в нац костюме\IMG_745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84784"/>
            <a:ext cx="6408712" cy="50207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8547" y="260648"/>
            <a:ext cx="5897880" cy="432048"/>
          </a:xfrm>
        </p:spPr>
        <p:txBody>
          <a:bodyPr/>
          <a:lstStyle/>
          <a:p>
            <a:r>
              <a:rPr lang="ru-RU" dirty="0" smtClean="0"/>
              <a:t>Рисунки детей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692696"/>
            <a:ext cx="7643192" cy="140723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Дети познакомились с хакасским национальным костюмом, нарисовали кукол, внеся свой колорит в национальный костюм, еще больше совершенствуя технику изображения, испытали неподдельную радость создавая красивых </a:t>
            </a:r>
            <a:r>
              <a:rPr lang="ru-RU" dirty="0"/>
              <a:t>подруг для куклы </a:t>
            </a:r>
            <a:r>
              <a:rPr lang="ru-RU" dirty="0" err="1"/>
              <a:t>Агай</a:t>
            </a:r>
            <a:r>
              <a:rPr lang="ru-RU" dirty="0"/>
              <a:t>, теперь </a:t>
            </a:r>
            <a:r>
              <a:rPr lang="ru-RU" dirty="0" err="1"/>
              <a:t>Агай</a:t>
            </a:r>
            <a:r>
              <a:rPr lang="ru-RU" dirty="0"/>
              <a:t> обрела дом и живет в патриотическом уголке подготовительной группы «</a:t>
            </a:r>
            <a:r>
              <a:rPr lang="ru-RU" dirty="0" err="1"/>
              <a:t>Муравьишки</a:t>
            </a:r>
            <a:r>
              <a:rPr lang="ru-RU" dirty="0"/>
              <a:t>».</a:t>
            </a:r>
          </a:p>
          <a:p>
            <a:r>
              <a:rPr lang="ru-RU" dirty="0" smtClean="0"/>
              <a:t>Провели выставку работ и оценили лучшие рисунки.</a:t>
            </a:r>
            <a:r>
              <a:rPr lang="ru-RU" dirty="0"/>
              <a:t> На </a:t>
            </a:r>
            <a:r>
              <a:rPr lang="ru-RU" dirty="0" smtClean="0"/>
              <a:t>этом </a:t>
            </a:r>
            <a:r>
              <a:rPr lang="ru-RU" dirty="0"/>
              <a:t>занятии дошкольники не только </a:t>
            </a:r>
            <a:r>
              <a:rPr lang="ru-RU" dirty="0" smtClean="0"/>
              <a:t>поупражнялись </a:t>
            </a:r>
            <a:r>
              <a:rPr lang="ru-RU" dirty="0"/>
              <a:t>в рисовании человека, но и </a:t>
            </a:r>
            <a:r>
              <a:rPr lang="ru-RU" dirty="0" smtClean="0"/>
              <a:t>расширили </a:t>
            </a:r>
            <a:r>
              <a:rPr lang="ru-RU" dirty="0"/>
              <a:t>свой </a:t>
            </a:r>
            <a:r>
              <a:rPr lang="ru-RU" dirty="0" smtClean="0"/>
              <a:t>кругозор, прослушивая песню знаменитого хакасского ансамбля «</a:t>
            </a:r>
            <a:r>
              <a:rPr lang="ru-RU" dirty="0" err="1" smtClean="0"/>
              <a:t>Айланыс</a:t>
            </a:r>
            <a:r>
              <a:rPr lang="ru-RU" dirty="0" smtClean="0"/>
              <a:t>». А </a:t>
            </a:r>
            <a:r>
              <a:rPr lang="ru-RU" dirty="0"/>
              <a:t>продуманная мотивация </a:t>
            </a:r>
            <a:r>
              <a:rPr lang="ru-RU" dirty="0" smtClean="0"/>
              <a:t>превратила процесс рисования </a:t>
            </a:r>
            <a:r>
              <a:rPr lang="ru-RU" dirty="0"/>
              <a:t>в сказочное действие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26" name="Picture 2" descr="C:\Documents and Settings\Евгений\Рабочий стол\кукла в нац костюме\IMG_745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9" y="2132856"/>
            <a:ext cx="4104456" cy="4392488"/>
          </a:xfrm>
          <a:prstGeom prst="rect">
            <a:avLst/>
          </a:prstGeom>
          <a:noFill/>
        </p:spPr>
      </p:pic>
      <p:pic>
        <p:nvPicPr>
          <p:cNvPr id="1027" name="Picture 3" descr="C:\Documents and Settings\Евгений\Рабочий стол\кукла в нац костюме\IMG_745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2132856"/>
            <a:ext cx="3744416" cy="43924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Кукла в хакасском национальном костюме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  <a:p>
            <a:endParaRPr lang="ru-RU" dirty="0"/>
          </a:p>
          <a:p>
            <a:r>
              <a:rPr lang="ru-RU" sz="2400" dirty="0"/>
              <a:t>Художественно-эстетическое развитие. Рисование.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5" name="Picture 2" descr="C:\Documents and Settings\Евгений\Рабочий стол\кукла в нац костюме\IMG_7453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3733" r="3733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638878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 темы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В подготовительной группе дошкольникам в рамках занятий рисованием предлагается </a:t>
            </a:r>
            <a:r>
              <a:rPr lang="ru-RU" dirty="0" smtClean="0"/>
              <a:t>очень интересная, но достаточно сложная и масштабная тема – рисование куклы </a:t>
            </a:r>
            <a:r>
              <a:rPr lang="ru-RU" dirty="0"/>
              <a:t>в </a:t>
            </a:r>
            <a:r>
              <a:rPr lang="ru-RU" dirty="0" smtClean="0"/>
              <a:t>хакасском национальном </a:t>
            </a:r>
            <a:r>
              <a:rPr lang="ru-RU" dirty="0"/>
              <a:t>костюме. Помимо развития художественных навыков, такая работа имеет большое познавательное и воспитательное значение — приобщает ребят к культуре и быту </a:t>
            </a:r>
            <a:r>
              <a:rPr lang="ru-RU" dirty="0" smtClean="0"/>
              <a:t>хакасского народа </a:t>
            </a:r>
            <a:r>
              <a:rPr lang="ru-RU" dirty="0"/>
              <a:t>и тем самым </a:t>
            </a:r>
            <a:r>
              <a:rPr lang="ru-RU" dirty="0" smtClean="0"/>
              <a:t>зарождает </a:t>
            </a:r>
            <a:r>
              <a:rPr lang="ru-RU" dirty="0"/>
              <a:t>в них патриотические чувства</a:t>
            </a:r>
            <a:r>
              <a:rPr lang="ru-RU" dirty="0" smtClean="0"/>
              <a:t>. Задача воспитателя превратить занятие по рисованию в приятный процесс творчества.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99160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и задачи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z="1600" dirty="0" smtClean="0"/>
              <a:t>Цель педагогическая: </a:t>
            </a:r>
          </a:p>
          <a:p>
            <a:r>
              <a:rPr lang="ru-RU" sz="1600" dirty="0" smtClean="0"/>
              <a:t>Создание </a:t>
            </a:r>
            <a:r>
              <a:rPr lang="ru-RU" sz="1600" dirty="0"/>
              <a:t>социальной ситуации развития в процессе знакомства детей с хакасским национальным костюмом</a:t>
            </a:r>
          </a:p>
          <a:p>
            <a:r>
              <a:rPr lang="ru-RU" sz="1600" dirty="0" smtClean="0"/>
              <a:t>Цель детская:</a:t>
            </a:r>
          </a:p>
          <a:p>
            <a:r>
              <a:rPr lang="ru-RU" sz="1600" dirty="0" smtClean="0"/>
              <a:t>Создание красивых подруг для куклы </a:t>
            </a:r>
            <a:r>
              <a:rPr lang="ru-RU" sz="1600" dirty="0" err="1" smtClean="0"/>
              <a:t>Агай</a:t>
            </a:r>
            <a:r>
              <a:rPr lang="ru-RU" sz="1600" dirty="0" smtClean="0"/>
              <a:t>.</a:t>
            </a:r>
          </a:p>
          <a:p>
            <a:endParaRPr lang="ru-RU" sz="1600" dirty="0"/>
          </a:p>
          <a:p>
            <a:endParaRPr lang="ru-RU" sz="1600" dirty="0"/>
          </a:p>
        </p:txBody>
      </p:sp>
      <p:sp>
        <p:nvSpPr>
          <p:cNvPr id="7" name="Текст 6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r>
              <a:rPr lang="ru-RU" sz="1400" dirty="0"/>
              <a:t>Задачи:</a:t>
            </a:r>
          </a:p>
          <a:p>
            <a:r>
              <a:rPr lang="ru-RU" sz="1400" dirty="0"/>
              <a:t>Закреплять умение рисовать фигуру куклы, передавая ее строение, форму и пропорции частей тела</a:t>
            </a:r>
          </a:p>
          <a:p>
            <a:r>
              <a:rPr lang="ru-RU" sz="1400" dirty="0"/>
              <a:t>Развивать умение рисовать контур простым карандашом и </a:t>
            </a:r>
            <a:r>
              <a:rPr lang="ru-RU" sz="1400" dirty="0" smtClean="0"/>
              <a:t>рационально использовать ластик</a:t>
            </a:r>
            <a:endParaRPr lang="ru-RU" sz="1400" dirty="0"/>
          </a:p>
          <a:p>
            <a:r>
              <a:rPr lang="ru-RU" sz="1400" dirty="0"/>
              <a:t>Учить детей изображать характерные особенности национального костюма</a:t>
            </a:r>
          </a:p>
          <a:p>
            <a:r>
              <a:rPr lang="ru-RU" sz="1400" dirty="0"/>
              <a:t>Создать условия для развития творчества, воображения и интереса к искусству</a:t>
            </a:r>
          </a:p>
          <a:p>
            <a:endParaRPr lang="ru-RU" sz="1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Материалы: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915000" cy="20339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Рисование «Кукла в национальном хакасском костюме»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1600" dirty="0" smtClean="0"/>
              <a:t>Рисованная кукла с комплектом хакасской национальной одежды (по мотивам костюмов хакасского фольклорного ансамбля «</a:t>
            </a:r>
            <a:r>
              <a:rPr lang="ru-RU" sz="1600" dirty="0" err="1" smtClean="0"/>
              <a:t>Айланыс</a:t>
            </a:r>
            <a:r>
              <a:rPr lang="ru-RU" sz="1600" dirty="0" smtClean="0"/>
              <a:t>»)</a:t>
            </a:r>
          </a:p>
          <a:p>
            <a:r>
              <a:rPr lang="ru-RU" sz="1600" dirty="0" smtClean="0"/>
              <a:t>Набор ламинированных карточек с изображением хакасского национального костюма</a:t>
            </a:r>
          </a:p>
          <a:p>
            <a:r>
              <a:rPr lang="ru-RU" sz="1600" dirty="0" smtClean="0"/>
              <a:t>Авторская схема поэтапного рисования куклы в хакасском национальном костюме</a:t>
            </a:r>
          </a:p>
          <a:p>
            <a:r>
              <a:rPr lang="ru-RU" sz="1600" dirty="0"/>
              <a:t>Портативная колонка для прослушивания шуточной песни ансамбля «</a:t>
            </a:r>
            <a:r>
              <a:rPr lang="ru-RU" sz="1600" dirty="0" err="1"/>
              <a:t>Айланыс</a:t>
            </a:r>
            <a:r>
              <a:rPr lang="ru-RU" sz="1600" dirty="0"/>
              <a:t>» и  Александра </a:t>
            </a:r>
            <a:r>
              <a:rPr lang="ru-RU" sz="1600" dirty="0" err="1"/>
              <a:t>Саможикова</a:t>
            </a:r>
            <a:r>
              <a:rPr lang="ru-RU" sz="1600" dirty="0"/>
              <a:t>  «</a:t>
            </a:r>
            <a:r>
              <a:rPr lang="ru-RU" sz="1600" dirty="0" err="1"/>
              <a:t>Сабдыр</a:t>
            </a:r>
            <a:r>
              <a:rPr lang="ru-RU" sz="1600" dirty="0"/>
              <a:t> </a:t>
            </a:r>
            <a:r>
              <a:rPr lang="ru-RU" sz="1600" dirty="0" err="1"/>
              <a:t>адым</a:t>
            </a:r>
            <a:r>
              <a:rPr lang="ru-RU" sz="1600" dirty="0"/>
              <a:t>» </a:t>
            </a:r>
            <a:r>
              <a:rPr lang="ru-RU" sz="1600" dirty="0" smtClean="0"/>
              <a:t>(Мой белогривый конь) для </a:t>
            </a:r>
            <a:r>
              <a:rPr lang="ru-RU" sz="1600" dirty="0"/>
              <a:t>знакомства детей с хакасскими песнями и проведения </a:t>
            </a:r>
            <a:r>
              <a:rPr lang="ru-RU" sz="1600" dirty="0" err="1"/>
              <a:t>физминуткок</a:t>
            </a:r>
            <a:r>
              <a:rPr lang="ru-RU" sz="1600" dirty="0"/>
              <a:t> во время </a:t>
            </a:r>
            <a:r>
              <a:rPr lang="ru-RU" sz="1600" dirty="0" smtClean="0"/>
              <a:t>занятия</a:t>
            </a:r>
          </a:p>
          <a:p>
            <a:r>
              <a:rPr lang="ru-RU" sz="1600" dirty="0" smtClean="0"/>
              <a:t>Простой грифельный карандаш</a:t>
            </a:r>
          </a:p>
          <a:p>
            <a:r>
              <a:rPr lang="ru-RU" sz="1600" dirty="0" smtClean="0"/>
              <a:t>Ластик</a:t>
            </a:r>
          </a:p>
          <a:p>
            <a:r>
              <a:rPr lang="ru-RU" sz="1600" dirty="0" smtClean="0"/>
              <a:t>Цветные карандаши 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Демонстрация куклы и хакасских национальных костюмов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dirty="0" smtClean="0"/>
              <a:t>Кукла вызвала неподдельный интерес детей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Documents and Settings\Евгений\Рабочий стол\кукла в нац костюме\IMG_74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988840"/>
            <a:ext cx="4536504" cy="4509120"/>
          </a:xfrm>
          <a:prstGeom prst="rect">
            <a:avLst/>
          </a:prstGeom>
          <a:noFill/>
        </p:spPr>
      </p:pic>
      <p:pic>
        <p:nvPicPr>
          <p:cNvPr id="6147" name="Picture 3" descr="C:\Documents and Settings\Евгений\Рабочий стол\кукла в нац костюме\IMG_744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1988840"/>
            <a:ext cx="3716932" cy="45365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987008" cy="126881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Рисованная </a:t>
            </a:r>
            <a:r>
              <a:rPr lang="ru-RU" dirty="0"/>
              <a:t>кукла с комплектом хакасской национальной одежды (по мотивам костюмов хакасского фольклорного ансамбля «</a:t>
            </a:r>
            <a:r>
              <a:rPr lang="ru-RU" dirty="0" err="1"/>
              <a:t>Айланыс</a:t>
            </a:r>
            <a:r>
              <a:rPr lang="ru-RU" dirty="0" smtClean="0"/>
              <a:t>»)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Куклу </a:t>
            </a:r>
            <a:r>
              <a:rPr lang="ru-RU" dirty="0"/>
              <a:t>педагог изготовил сам, вдохновившись фотографиями костюмов хакасского фольклорного ансамбля  «</a:t>
            </a:r>
            <a:r>
              <a:rPr lang="ru-RU" dirty="0" err="1"/>
              <a:t>Айланыс</a:t>
            </a:r>
            <a:r>
              <a:rPr lang="ru-RU" dirty="0"/>
              <a:t>». В планах на будущее расширение коллекции, а также изготовление куклы – брата </a:t>
            </a:r>
            <a:r>
              <a:rPr lang="ru-RU" dirty="0" err="1"/>
              <a:t>Агай</a:t>
            </a:r>
            <a:r>
              <a:rPr lang="ru-RU" dirty="0"/>
              <a:t>  - </a:t>
            </a:r>
            <a:r>
              <a:rPr lang="ru-RU" dirty="0" err="1"/>
              <a:t>Апаха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C:\Documents and Settings\Евгений\Рабочий стол\кукла в нац костюме\IMG_74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08" y="2133600"/>
            <a:ext cx="3851920" cy="3240360"/>
          </a:xfrm>
          <a:prstGeom prst="rect">
            <a:avLst/>
          </a:prstGeom>
          <a:noFill/>
        </p:spPr>
      </p:pic>
      <p:pic>
        <p:nvPicPr>
          <p:cNvPr id="7171" name="Picture 3" descr="C:\Documents and Settings\Евгений\Рабочий стол\кукла в нац костюме\IMG_745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2924944"/>
            <a:ext cx="4968552" cy="3600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Рассматривание карточек с фотографиями хакасских национальных костюмов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dirty="0" smtClean="0"/>
              <a:t>На протяжении всего занятия дети смотрят, чем можно дополнить свою работу</a:t>
            </a:r>
            <a:endParaRPr lang="ru-RU" dirty="0"/>
          </a:p>
        </p:txBody>
      </p:sp>
      <p:pic>
        <p:nvPicPr>
          <p:cNvPr id="4098" name="Picture 2" descr="C:\Documents and Settings\Евгений\Рабочий стол\кукла в нац костюме\IMG_744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133600"/>
            <a:ext cx="4032447" cy="43719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Создание  условий </a:t>
            </a:r>
            <a:r>
              <a:rPr lang="ru-RU" dirty="0"/>
              <a:t>для развития творчества, воображения и интереса к искусству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dirty="0" smtClean="0"/>
              <a:t>Выбираем наиболее выразительные решения</a:t>
            </a:r>
            <a:endParaRPr lang="ru-RU" dirty="0"/>
          </a:p>
        </p:txBody>
      </p:sp>
      <p:pic>
        <p:nvPicPr>
          <p:cNvPr id="3075" name="Picture 3" descr="C:\Documents and Settings\Евгений\Рабочий стол\кукла в нац костюме\IMG_744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5" y="1772816"/>
            <a:ext cx="4248472" cy="4732759"/>
          </a:xfrm>
          <a:prstGeom prst="rect">
            <a:avLst/>
          </a:prstGeom>
          <a:noFill/>
        </p:spPr>
      </p:pic>
      <p:pic>
        <p:nvPicPr>
          <p:cNvPr id="3076" name="Picture 4" descr="C:\Documents and Settings\Евгений\Рабочий стол\кукла в нац костюме\IMG_744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772816"/>
            <a:ext cx="3240360" cy="47525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220</TotalTime>
  <Words>441</Words>
  <Application>Microsoft Office PowerPoint</Application>
  <PresentationFormat>Экран (4:3)</PresentationFormat>
  <Paragraphs>43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Calibri</vt:lpstr>
      <vt:lpstr>Trebuchet MS</vt:lpstr>
      <vt:lpstr>Wingdings</vt:lpstr>
      <vt:lpstr>Wingdings 2</vt:lpstr>
      <vt:lpstr>Изящная</vt:lpstr>
      <vt:lpstr>ФИО педагога: Буртасова ольга евгеньевна Возрастная группа: подготовительная группа Место работы: МБДОУ детский сад №5 «Теремок», с.Шира  </vt:lpstr>
      <vt:lpstr>Кукла в хакасском национальном костюме</vt:lpstr>
      <vt:lpstr>Актуальность темы</vt:lpstr>
      <vt:lpstr>Цели и задачи</vt:lpstr>
      <vt:lpstr>Материалы: </vt:lpstr>
      <vt:lpstr>Демонстрация куклы и хакасских национальных костюмов</vt:lpstr>
      <vt:lpstr>           Рисованная кукла с комплектом хакасской национальной одежды (по мотивам костюмов хакасского фольклорного ансамбля «Айланыс»)</vt:lpstr>
      <vt:lpstr>Рассматривание карточек с фотографиями хакасских национальных костюмов</vt:lpstr>
      <vt:lpstr> Создание  условий для развития творчества, воображения и интереса к искусству</vt:lpstr>
      <vt:lpstr>Авторская схема поэтапного рисования куклы в хакасском национальном костюме</vt:lpstr>
      <vt:lpstr>Набор ламинированных карточек с изображением хакасского национального костюма </vt:lpstr>
      <vt:lpstr>Рисунки детей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Кукла в хакасском национальном костюме</dc:title>
  <cp:lastModifiedBy>777</cp:lastModifiedBy>
  <cp:revision>26</cp:revision>
  <dcterms:modified xsi:type="dcterms:W3CDTF">2020-11-10T11:40:06Z</dcterms:modified>
</cp:coreProperties>
</file>