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0" r:id="rId5"/>
    <p:sldId id="269" r:id="rId6"/>
    <p:sldId id="267" r:id="rId7"/>
    <p:sldId id="266" r:id="rId8"/>
    <p:sldId id="265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82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70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8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1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8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3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45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1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7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93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4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EE1D5-7003-44C2-B624-CB814E8B6E0E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53938-5118-44F1-8AA2-01BB99D23E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9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chtob-rech-kak-rechenka-lilas-ili-pogovori-so-mnoyu-mama_02_620x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584908"/>
            <a:ext cx="2450538" cy="113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864096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 9</a:t>
            </a:r>
            <a:br>
              <a:rPr lang="ru-RU" dirty="0">
                <a:solidFill>
                  <a:srgbClr val="FFC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dirty="0" err="1">
                <a:solidFill>
                  <a:srgbClr val="FFC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пгт</a:t>
            </a:r>
            <a:r>
              <a:rPr lang="ru-RU" dirty="0">
                <a:solidFill>
                  <a:srgbClr val="FFC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Афипский</a:t>
            </a:r>
          </a:p>
          <a:p>
            <a:pPr algn="ctr"/>
            <a:endParaRPr lang="ru-RU" sz="2000" dirty="0">
              <a:solidFill>
                <a:srgbClr val="FFC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FFC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«Роль семьи 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приобщении детей к чтению»</a:t>
            </a:r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</a:p>
          <a:p>
            <a:pPr algn="r"/>
            <a:r>
              <a:rPr lang="ru-RU" sz="20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Гареликова</a:t>
            </a:r>
            <a:r>
              <a:rPr lang="ru-RU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2019 г</a:t>
            </a:r>
            <a:r>
              <a:rPr lang="ru-RU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20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 при чтении</a:t>
            </a: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 Прочитайте текст медленно, выразительно, потом предложите ребенку в двух словах рассказать, о чем он. Если трудно, задайте наводящие вопросы. Можно разыграть рассказ в лицах (или куклах) с той степенью подробности, на которую способен ваш малыш. Может будет проще, если вы будете говорить "за автора", а он от лица героев.</a:t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 Если малышу трудно запомнить даже коротенький сюжет, попробуйте сделать "мультик": пусть ребенок с вашей помощью вспомнит и нарисует основные сцены, а потом, опираясь на картинки ,"озвучит" мультфильм.</a:t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 Если у малыша хорошее чувство юмора, можно предлагать ему какие-то совсем абсурдные подсказки, смеясь, он, возможно, вспомнит как было дело. </a:t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 Можно попробовать изменить сюжет. Например, представить, что было бы, если бы бабушка не открыла волку дверь.</a:t>
            </a:r>
            <a:b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Не ругайте малыша за неудачи и не торопите: расстройства речи исправляются крайне медленно.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295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653136"/>
            <a:ext cx="7920880" cy="18002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Особое место занимает познавательное чтение энциклопедий и научно-популярной литературы. Оно ни коем случае не должно заменять или вытеснять литературное чтение. Это может затормозить эмоциональное развитие малыша. Если ребенок задал вам "научный" вопрос, предложите вместе поискать ответ в словаре. 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User\Desktop\880001452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99" y="980728"/>
            <a:ext cx="1573854" cy="202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14057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97872"/>
            <a:ext cx="1652322" cy="220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image_122622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31001"/>
            <a:ext cx="1537350" cy="201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7186945_Enciklopediya_dlya_detej_Obo_vsem_na_svet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06644"/>
            <a:ext cx="1738656" cy="22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855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1484784"/>
            <a:ext cx="5976664" cy="23042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653136"/>
            <a:ext cx="7920880" cy="18002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Знакомство с книгой возможно уже в самом нежном возрасте (от 0 до 5-6 месяцев), и начинать его лучше с детских стихов и песенок: младенцы очень хорошо чувствуют стихотворный и музыкальный ритм. Еще не понимая смысла слов, они уже способны адекватно реагировать на их ритм и интонацию маминого голоса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2363-yang-harus-mama-ajarkan-pada-ba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2628044" cy="160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6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221088"/>
            <a:ext cx="7920880" cy="2232248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. </a:t>
            </a:r>
            <a:r>
              <a:rPr lang="ru-RU" sz="1800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 5-6 месяцев</a:t>
            </a:r>
            <a:r>
              <a:rPr lang="ru-RU" sz="1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ребенок начинает активно пользоваться руками - ему нравится трогать различные предметы, трясти их, пробовать на вкус. Наступает время знакомства малыша с книжками-игрушками, помогающими развивать у него тактильную память и мелкую моторику, что в свою очередь стимулирует развитие речи. Ребенок может ощупывать такую книжку, изучая с помощью пальчиков материал, из которого она сделана, пробовать ее на вкус и рассматривать картинки. </a:t>
            </a:r>
          </a:p>
        </p:txBody>
      </p:sp>
      <p:pic>
        <p:nvPicPr>
          <p:cNvPr id="3074" name="Picture 2" descr="C:\Users\User\Desktop\1033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2386006" cy="108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14004b559ca53888c47d9ee576220f05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4" b="11114"/>
          <a:stretch>
            <a:fillRect/>
          </a:stretch>
        </p:blipFill>
        <p:spPr bwMode="auto">
          <a:xfrm>
            <a:off x="5436096" y="1340768"/>
            <a:ext cx="1985565" cy="115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96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653136"/>
            <a:ext cx="7920880" cy="18002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Годовалому ребенку уже пора осваивать и коротенькие простенькие сказки с бесконечными повторами - "Колобок" ("Я от бабушки ушел…"), "Репка" ("Тянем - потянем") и другие. Повторы помогают ребенку лучше представить картину происходящего и усвоить смысл услышанного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User\Desktop\1007450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26" y="1057048"/>
            <a:ext cx="1280958" cy="153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16291"/>
            <a:ext cx="1369284" cy="166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30034_444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45379"/>
            <a:ext cx="1192609" cy="15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03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7848872" cy="4250903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365104"/>
            <a:ext cx="7920880" cy="23042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возрасте до 2-х лет продолжают играть большую роль иллюстрации - зрительные образы и слова постепенно становятся для малыша одним целым, а это уже основа развития наглядно-образного мышления. Рисунки из первых книжек помогают формировать у ребенка точное представление о мире, в который он пришел. Вот почему книжки для этого возраста должны быть хорошо иллюстрированы. А взрослым необходимо помочь ребенку соединить картинку и текст воедино. Самое главное требование к рисункам в книгах для маленьких детей - чтобы картинка была крупной, красочной, живописной, а главное - понятной малышу.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1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232" y="1700808"/>
            <a:ext cx="24366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0000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80424"/>
            <a:ext cx="1732059" cy="1732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821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1680" y="612775"/>
            <a:ext cx="5587007" cy="3965473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653136"/>
            <a:ext cx="7920880" cy="22048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К трем годам малыш уже неплохо говорит и превращается в настоящего почемучку - вопросы сыплются из него, как из рога изобилия, в том числе и во время чтения. Читая книжку, необходимо объяснять ребенку все непонятные слова и выражения. . Книжки-раскраски и книжки, в которых изображение предметов вставляется прямо в текст, повышают у ребенка мотивацию к чтению: идя от картинки к слову, малыш будет делать попытки "читать" самостоятельно. В этом же возрасте уместно объяснить ребенку, как устроена книга, - для чего нужны обложка, переплет, титульный лист.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uk1006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1229121" cy="166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1801940_Fedorino_go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03293"/>
            <a:ext cx="1488798" cy="204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esktop\imgh105603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142" y="2446810"/>
            <a:ext cx="2153058" cy="159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5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9552" y="404664"/>
            <a:ext cx="7920880" cy="4322911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509120"/>
            <a:ext cx="7920880" cy="208823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период с 3-х до 6-ти лет ребенок быстро взрослеет, а вместе с ним взрослеют и его книжки. Для этого возраста подойдут сказки Пушкина, Андерсена, Ершова, Волкова, Бажова, русские народные сказки. Чтобы малышу помочь разобраться  в литературных событиях и образах, рекомендуется просить его пересказывать прочитанное - все по порядку, с самого начала. Это разовьет его память и логику. 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User\Desktop\мм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1109837" cy="145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1136135439351249e9917c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845" y="2693888"/>
            <a:ext cx="1185050" cy="155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2359396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1" y="1319003"/>
            <a:ext cx="951569" cy="126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uk187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847127"/>
            <a:ext cx="1005531" cy="124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853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Правила для совместного чтения</a:t>
            </a: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сначала </a:t>
            </a:r>
            <a:r>
              <a:rPr lang="ru-RU" sz="27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родитель"глаза</a:t>
            </a: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 глаза" читает ребенку текст и не показывает картинок; </a:t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2) дальше вместе рассматривают обложку, затем медленно перелистывают страницы; </a:t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 обдумывают, что изображено на обложке, разграничивают иллюстрации и надписи; </a:t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4) демонстрируют порядок чтения надписей сверху вниз, </a:t>
            </a:r>
            <a:r>
              <a:rPr lang="ru-RU" sz="27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выделяеют</a:t>
            </a: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среди надписей на обложке фамилию автора и заглавие книги; </a:t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5) соотносят фамилию автора с личным читательским опытом ребенка, а заглавие книги - с рисунком на обложке </a:t>
            </a:r>
            <a:b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6) читать следует выразительно, правильно расставляя акценты-ударения. Если сходу делать это вам трудно, предварительно потренируйтесь.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167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27784" y="4754881"/>
            <a:ext cx="465090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653136"/>
            <a:ext cx="7920880" cy="20162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Многим детям необходимо обучающее чтение с элементами развития речи. . Для занятий рекомендуется брать небольшие произведения, написанные хорошим русским языком. Переводная литература для этой цели не очень подходит. Очень хороши специально для этого созданные "Рассказы из азбуки" Л.Н. Толстого и "Рассказы для детей" К.Д. Ушинского, а совсем маленьким - небольшие сказки ("Лиса и журавль", "Волк и лиса",). Главное, чтобы сюжет был ярким, динамичным.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User\Desktop\IMG_08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17799"/>
            <a:ext cx="1545532" cy="206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770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2044242"/>
            <a:ext cx="1166161" cy="170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lisa-i-zhurav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44824"/>
            <a:ext cx="1197418" cy="17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477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589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для совместного чтения  1) сначала родитель"глаза в глаза" читает ребенку текст и не показывает картинок;  2) дальше вместе рассматривают обложку, затем медленно перелистывают страницы;  3) обдумывают, что изображено на обложке, разграничивают иллюстрации и надписи;  4) демонстрируют порядок чтения надписей сверху вниз, выделяеют среди надписей на обложке фамилию автора и заглавие книги;  5) соотносят фамилию автора с личным читательским опытом ребенка, а заглавие книги - с рисунком на обложке  6) читать следует выразительно, правильно расставляя акценты-ударения. Если сходу делать это вам трудно, предварительно потренируйтесь. </vt:lpstr>
      <vt:lpstr>Презентация PowerPoint</vt:lpstr>
      <vt:lpstr>Правила для родителей при чтении  -  Прочитайте текст медленно, выразительно, потом предложите ребенку в двух словах рассказать, о чем он. Если трудно, задайте наводящие вопросы. Можно разыграть рассказ в лицах (или куклах) с той степенью подробности, на которую способен ваш малыш. Может будет проще, если вы будете говорить "за автора", а он от лица героев. -  Если малышу трудно запомнить даже коротенький сюжет, попробуйте сделать "мультик": пусть ребенок с вашей помощью вспомнит и нарисует основные сцены, а потом, опираясь на картинки ,"озвучит" мультфильм. -  Если у малыша хорошее чувство юмора, можно предлагать ему какие-то совсем абсурдные подсказки, смеясь, он, возможно, вспомнит как было дело.  -  Можно попробовать изменить сюжет. Например, представить, что было бы, если бы бабушка не открыла волку дверь. -   Не ругайте малыша за неудачи и не торопите: расстройства речи исправляются крайне медленно.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2016-12-04T12:09:40Z</dcterms:created>
  <dcterms:modified xsi:type="dcterms:W3CDTF">2020-12-06T15:03:01Z</dcterms:modified>
</cp:coreProperties>
</file>