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9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8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5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9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87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93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02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6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02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9E36E-E434-40BE-81BD-B02E46DC9E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3B34D-8116-409B-A4DF-558E55797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9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723412"/>
            <a:ext cx="8136904" cy="61345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181" y="0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Семья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1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64704"/>
            <a:ext cx="8856984" cy="6093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007" y="9445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 семье поздравляют друг друга с праздником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635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88"/>
            <a:ext cx="9144000" cy="68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60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01" y="764704"/>
            <a:ext cx="8404805" cy="6093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Семья живет в одном доме вместе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86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82" y="733425"/>
            <a:ext cx="8572500" cy="6124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796" y="8709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Дружно гуляют вместе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14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703" y="25121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Весело играют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564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0632"/>
            <a:ext cx="9028234" cy="5981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74019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Вместе читают интересные сказки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30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21864"/>
            <a:ext cx="8877143" cy="62361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603" y="4553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Мама заботится о семье – готовит обед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801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09" y="692697"/>
            <a:ext cx="8964488" cy="6165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75982"/>
            <a:ext cx="9126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Дети заботятся о маме.  Мама устала – маме надо отдохнуть.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25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55" y="699236"/>
            <a:ext cx="8945441" cy="6192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056" y="73977"/>
            <a:ext cx="894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 бабушкой можно испечь вкусные пироги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963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64704"/>
            <a:ext cx="8784976" cy="6113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980" y="147223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Дедушка поможет  починить велик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01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52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4</cp:revision>
  <dcterms:created xsi:type="dcterms:W3CDTF">2020-10-03T08:50:56Z</dcterms:created>
  <dcterms:modified xsi:type="dcterms:W3CDTF">2020-12-06T06:32:27Z</dcterms:modified>
</cp:coreProperties>
</file>