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42844" y="0"/>
            <a:ext cx="8786874" cy="6858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boiled-water-for-soup-in-pot_23965-207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9717"/>
          <a:stretch>
            <a:fillRect/>
          </a:stretch>
        </p:blipFill>
        <p:spPr>
          <a:xfrm>
            <a:off x="214282" y="1142984"/>
            <a:ext cx="8501122" cy="619203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0" y="2214554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442913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-534999" y="3394075"/>
            <a:ext cx="6857206" cy="70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678917" y="3393281"/>
            <a:ext cx="68580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 descr="3155_1501075241.jpg"/>
          <p:cNvPicPr>
            <a:picLocks noChangeAspect="1"/>
          </p:cNvPicPr>
          <p:nvPr/>
        </p:nvPicPr>
        <p:blipFill>
          <a:blip r:embed="rId2" cstate="print"/>
          <a:srcRect l="23958" t="11321" r="26042" b="15094"/>
          <a:stretch>
            <a:fillRect/>
          </a:stretch>
        </p:blipFill>
        <p:spPr>
          <a:xfrm>
            <a:off x="500034" y="0"/>
            <a:ext cx="1571636" cy="2214554"/>
          </a:xfrm>
          <a:prstGeom prst="rect">
            <a:avLst/>
          </a:prstGeom>
        </p:spPr>
      </p:pic>
      <p:pic>
        <p:nvPicPr>
          <p:cNvPr id="19" name="Рисунок 18" descr="669639862_w640_h640_mannaya-krupa-1700.jpg"/>
          <p:cNvPicPr>
            <a:picLocks noChangeAspect="1"/>
          </p:cNvPicPr>
          <p:nvPr/>
        </p:nvPicPr>
        <p:blipFill>
          <a:blip r:embed="rId3" cstate="print"/>
          <a:srcRect l="18489" t="4166" r="24398" b="4166"/>
          <a:stretch>
            <a:fillRect/>
          </a:stretch>
        </p:blipFill>
        <p:spPr>
          <a:xfrm>
            <a:off x="3786182" y="0"/>
            <a:ext cx="1428760" cy="2143116"/>
          </a:xfrm>
          <a:prstGeom prst="rect">
            <a:avLst/>
          </a:prstGeom>
        </p:spPr>
      </p:pic>
      <p:pic>
        <p:nvPicPr>
          <p:cNvPr id="20" name="Рисунок 19" descr="b4b02c017d2d871106085a3f3d8f14a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7" y="0"/>
            <a:ext cx="3000364" cy="2143116"/>
          </a:xfrm>
          <a:prstGeom prst="rect">
            <a:avLst/>
          </a:prstGeom>
        </p:spPr>
      </p:pic>
      <p:pic>
        <p:nvPicPr>
          <p:cNvPr id="21" name="Рисунок 20" descr="ee370a11b682076d545574b459e309f1.jpg"/>
          <p:cNvPicPr>
            <a:picLocks noChangeAspect="1"/>
          </p:cNvPicPr>
          <p:nvPr/>
        </p:nvPicPr>
        <p:blipFill>
          <a:blip r:embed="rId5" cstate="print"/>
          <a:srcRect l="24219" r="25000"/>
          <a:stretch>
            <a:fillRect/>
          </a:stretch>
        </p:blipFill>
        <p:spPr>
          <a:xfrm>
            <a:off x="214282" y="2285992"/>
            <a:ext cx="2643174" cy="1982425"/>
          </a:xfrm>
          <a:prstGeom prst="rect">
            <a:avLst/>
          </a:prstGeom>
        </p:spPr>
      </p:pic>
      <p:pic>
        <p:nvPicPr>
          <p:cNvPr id="22" name="Рисунок 21" descr="hello_html_5cd2e695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8094" y="2214554"/>
            <a:ext cx="3394104" cy="2245994"/>
          </a:xfrm>
          <a:prstGeom prst="rect">
            <a:avLst/>
          </a:prstGeom>
        </p:spPr>
      </p:pic>
      <p:pic>
        <p:nvPicPr>
          <p:cNvPr id="23" name="Рисунок 22" descr="hello_html_m9f29caa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2071678"/>
            <a:ext cx="3753196" cy="2456668"/>
          </a:xfrm>
          <a:prstGeom prst="rect">
            <a:avLst/>
          </a:prstGeom>
        </p:spPr>
      </p:pic>
      <p:pic>
        <p:nvPicPr>
          <p:cNvPr id="24" name="Рисунок 23" descr="kisspng-clip-art-meat-cooking-food-bacon-по-цветам-Кира-скрап-клип-5b6bd477dc3ba6.544170931533793399902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0" y="4500570"/>
            <a:ext cx="2477653" cy="2214554"/>
          </a:xfrm>
          <a:prstGeom prst="rect">
            <a:avLst/>
          </a:prstGeom>
        </p:spPr>
      </p:pic>
      <p:pic>
        <p:nvPicPr>
          <p:cNvPr id="25" name="Рисунок 24" descr="kisspng-savoy-cabbage-leaf-vegetable-cabbage-5abc012f9b19c5.440855511522270511635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4572008"/>
            <a:ext cx="2857520" cy="2285992"/>
          </a:xfrm>
          <a:prstGeom prst="rect">
            <a:avLst/>
          </a:prstGeom>
        </p:spPr>
      </p:pic>
      <p:pic>
        <p:nvPicPr>
          <p:cNvPr id="26" name="Рисунок 25" descr="kisspng-vegetable-bush-tomato-food-clip-art-tomato-5ad70926124f67.577916201524042022075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357950" y="4500570"/>
            <a:ext cx="2497200" cy="23574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0" y="2214554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442913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-534999" y="3394075"/>
            <a:ext cx="6857206" cy="70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678917" y="3393281"/>
            <a:ext cx="68580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 descr="Гречка-и-холестер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1"/>
            <a:ext cx="2786050" cy="2000264"/>
          </a:xfrm>
          <a:prstGeom prst="rect">
            <a:avLst/>
          </a:prstGeom>
        </p:spPr>
      </p:pic>
      <p:pic>
        <p:nvPicPr>
          <p:cNvPr id="8" name="Рисунок 7" descr="kisspng-common-carp-tilapia-drawing-fish-carp-5b12de223f4931.688758391527963170259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488" y="0"/>
            <a:ext cx="3286148" cy="2179630"/>
          </a:xfrm>
          <a:prstGeom prst="rect">
            <a:avLst/>
          </a:prstGeom>
        </p:spPr>
      </p:pic>
      <p:pic>
        <p:nvPicPr>
          <p:cNvPr id="11" name="Рисунок 10" descr="plant-white-young-dish-food-produce-vegetable-potato-eating-potatoes-the-background-flowering-plant-arancini-root-vegetable-land-plant-potato-and-tomato-genus-485707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2928926" cy="2214578"/>
          </a:xfrm>
          <a:prstGeom prst="rect">
            <a:avLst/>
          </a:prstGeom>
        </p:spPr>
      </p:pic>
      <p:pic>
        <p:nvPicPr>
          <p:cNvPr id="12" name="Рисунок 11" descr="kisspng-chili-pepper-cayenne-pepper-bell-pepper-chili-con-5d19849c6c2490.528655041561953436443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0"/>
            <a:ext cx="2285992" cy="2071678"/>
          </a:xfrm>
          <a:prstGeom prst="rect">
            <a:avLst/>
          </a:prstGeom>
        </p:spPr>
      </p:pic>
      <p:pic>
        <p:nvPicPr>
          <p:cNvPr id="13" name="Рисунок 12" descr="kisspng-stock-photography-illustration-mushroom-hunting-fu-ampquot-amp-5c0ba755cd4727.372411381544267605840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8992" y="2285992"/>
            <a:ext cx="2000264" cy="2143140"/>
          </a:xfrm>
          <a:prstGeom prst="rect">
            <a:avLst/>
          </a:prstGeom>
        </p:spPr>
      </p:pic>
      <p:pic>
        <p:nvPicPr>
          <p:cNvPr id="14" name="Рисунок 13" descr="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43668" y="2285992"/>
            <a:ext cx="3000332" cy="2143140"/>
          </a:xfrm>
          <a:prstGeom prst="rect">
            <a:avLst/>
          </a:prstGeom>
        </p:spPr>
      </p:pic>
      <p:pic>
        <p:nvPicPr>
          <p:cNvPr id="15" name="Рисунок 14" descr="kisspng-clip-art-portable-network-graphics-openclipart-fre-5cad866fa4eac9.829725271554876015675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0" y="4500570"/>
            <a:ext cx="2071702" cy="2357430"/>
          </a:xfrm>
          <a:prstGeom prst="rect">
            <a:avLst/>
          </a:prstGeom>
        </p:spPr>
      </p:pic>
      <p:pic>
        <p:nvPicPr>
          <p:cNvPr id="16" name="Рисунок 15" descr="slivaa-2000x20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00364" y="4714884"/>
            <a:ext cx="3000396" cy="2143116"/>
          </a:xfrm>
          <a:prstGeom prst="rect">
            <a:avLst/>
          </a:prstGeom>
        </p:spPr>
      </p:pic>
      <p:pic>
        <p:nvPicPr>
          <p:cNvPr id="17" name="Рисунок 16" descr="unnamed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43636" y="4572008"/>
            <a:ext cx="2786050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285860"/>
            <a:ext cx="6186502" cy="2214578"/>
          </a:xfrm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Сварим обед </a:t>
            </a:r>
          </a:p>
          <a:p>
            <a:pPr marL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мамы 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915278_14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3286124"/>
            <a:ext cx="3786182" cy="29289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HvNv2PJ6b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143000" y="-1143000"/>
            <a:ext cx="6858000" cy="9144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PmWjjg3aJ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142999" y="-1143001"/>
            <a:ext cx="6858001" cy="9144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f1TQezFdl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142999" y="-1143001"/>
            <a:ext cx="6858001" cy="9144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Константин</dc:creator>
  <cp:lastModifiedBy>Константин</cp:lastModifiedBy>
  <cp:revision>2</cp:revision>
  <dcterms:created xsi:type="dcterms:W3CDTF">2020-10-27T20:37:50Z</dcterms:created>
  <dcterms:modified xsi:type="dcterms:W3CDTF">2020-10-29T10:28:49Z</dcterms:modified>
</cp:coreProperties>
</file>