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1" r:id="rId4"/>
    <p:sldId id="265" r:id="rId5"/>
    <p:sldId id="26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6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2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454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2080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86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4134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41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445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57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65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16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10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834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55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76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4327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669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0F27-1A15-4D2F-AA4E-6304FBA6EBD8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B05182-6352-4C42-853E-906CAB01E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66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1028" y="1570891"/>
            <a:ext cx="6238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Театральные профессии</a:t>
            </a:r>
            <a:endParaRPr lang="ru-RU" sz="2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10663" y="4407877"/>
            <a:ext cx="4103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Мочалова Н.И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76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r-teatra.org/_nw/1/338353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91699"/>
            <a:ext cx="3568280" cy="224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mir-teatra.org/_nw/1/520144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229" y="870759"/>
            <a:ext cx="3850750" cy="240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mir-teatra.org/_nw/1/3825007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229" y="4162654"/>
            <a:ext cx="3336051" cy="223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r-teatra.org/_nw/1/8203973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457" y="4013897"/>
            <a:ext cx="3498846" cy="223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653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ir-teatra.org/_nw/1/04190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57" y="817881"/>
            <a:ext cx="3723472" cy="235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mir-teatra.org/_nw/1/186588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85" y="899970"/>
            <a:ext cx="4009751" cy="227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mir-teatra.org/_nw/1/706462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514" y="4194959"/>
            <a:ext cx="3459982" cy="243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r-teatra.org/_nw/1/278169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85" y="3804035"/>
            <a:ext cx="3686569" cy="257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977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ir-teatra.org/_nw/0/876145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943" y="609670"/>
            <a:ext cx="3621873" cy="255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mir-teatra.org/_nw/0/129773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171" y="405294"/>
            <a:ext cx="3751385" cy="275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mir-teatra.org/_nw/0/665986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642" y="3825962"/>
            <a:ext cx="3501707" cy="217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ir-teatra.org/_nw/0/8743836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286" y="3825962"/>
            <a:ext cx="3830964" cy="252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179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ir-teatra.org/_nw/0/498405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856" y="1049274"/>
            <a:ext cx="3487747" cy="215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mir-teatra.org/_nw/0/552972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501" y="3759200"/>
            <a:ext cx="3281893" cy="21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698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7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Мочалова</dc:creator>
  <cp:lastModifiedBy>Надежда Мочалова</cp:lastModifiedBy>
  <cp:revision>8</cp:revision>
  <dcterms:created xsi:type="dcterms:W3CDTF">2019-01-28T19:55:19Z</dcterms:created>
  <dcterms:modified xsi:type="dcterms:W3CDTF">2020-12-06T11:48:56Z</dcterms:modified>
</cp:coreProperties>
</file>