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784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56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4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9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30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9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65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13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40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675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55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49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education.lego.com/ru-ru/product/mindstorms-ev3/core-se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13176"/>
            <a:ext cx="77724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Вольное 2019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642918"/>
            <a:ext cx="8458200" cy="178595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Знакомство с изменениями в тематическом планировании по предмету «Технология» 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5-9 классах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Учебно-методический комплект под редакцией Владимира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ихайловича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азакевича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91125_0005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2345952"/>
            <a:ext cx="2708944" cy="3611925"/>
          </a:xfrm>
        </p:spPr>
      </p:pic>
      <p:pic>
        <p:nvPicPr>
          <p:cNvPr id="1026" name="Picture 2" descr="E:\Робо\IMG_20191125_0005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4704" y="2492896"/>
            <a:ext cx="2611671" cy="3436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1447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Авторы программ дополнительного образования, рекомендованных для реализации в Центрах цифрового и гуманитарного образования «Точка роста», предлагают следующую схему введения кейсов для обучающихся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5 по 9 класс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AppData\Roaming\Bimoid\Users\User0001\RcvdFiles\бургер_м_д\Рисунок1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2276872"/>
            <a:ext cx="7561658" cy="38492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Arial Black"/>
                <a:ea typeface="Arial Black"/>
                <a:cs typeface="Arial Black"/>
              </a:rPr>
              <a:t>«КЕЙС»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5786" y="1643050"/>
            <a:ext cx="7215238" cy="407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Кейсы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Программа технической направленности «Промышленный дизайн. Проектирование материальной среды». Авторы: Рыжов М.Ю., Саакян С.Г.Кейс «Объект из будущего»  2 часа</a:t>
            </a:r>
            <a:endParaRPr lang="ru-RU" dirty="0" smtClean="0"/>
          </a:p>
          <a:p>
            <a:r>
              <a:rPr lang="ru-RU" dirty="0" smtClean="0"/>
              <a:t>Знакомство с методикой генерирования идей с помощью карты ассоциаций. Применение методики на практике. Генерирование оригинальной идеи проекта. </a:t>
            </a:r>
          </a:p>
          <a:p>
            <a:pPr lvl="0"/>
            <a:r>
              <a:rPr lang="ru-RU" dirty="0" smtClean="0"/>
              <a:t> Формирование команд. Построение карты ассоциаций на основе социального и технологического прогнозов будущего. Формирование идей на базе многоуровневых ассоциаций. Проверка идей с помощью сценариев развития и «линз» (экономической, технологической, социально-политической и экологической). Презентация идеи продукта группой.</a:t>
            </a:r>
          </a:p>
          <a:p>
            <a:pPr lvl="0"/>
            <a:r>
              <a:rPr lang="ru-RU" dirty="0" smtClean="0"/>
              <a:t> Изучение основ </a:t>
            </a:r>
            <a:r>
              <a:rPr lang="ru-RU" dirty="0" err="1" smtClean="0"/>
              <a:t>скетчинга</a:t>
            </a:r>
            <a:r>
              <a:rPr lang="ru-RU" dirty="0" smtClean="0"/>
              <a:t>: инструментарий, постановка руки, понятие перспективы, построение простых геометрических тел. Фиксация идеи проекта в технике </a:t>
            </a:r>
            <a:r>
              <a:rPr lang="ru-RU" dirty="0" err="1" smtClean="0"/>
              <a:t>скетчинга</a:t>
            </a:r>
            <a:r>
              <a:rPr lang="ru-RU" dirty="0" smtClean="0"/>
              <a:t>. Презентация идеи продукта группой.</a:t>
            </a:r>
          </a:p>
          <a:p>
            <a:pPr lvl="0"/>
            <a:r>
              <a:rPr lang="ru-RU" dirty="0" smtClean="0"/>
              <a:t> Создание макета из бумаги, картона и ненужных предметов. Упаковка объекта, имитация готового к продаже товара. Презентация проектов по группам.</a:t>
            </a:r>
          </a:p>
          <a:p>
            <a:pPr lvl="0"/>
            <a:r>
              <a:rPr lang="ru-RU" dirty="0" smtClean="0"/>
              <a:t> Изучение основ </a:t>
            </a:r>
            <a:r>
              <a:rPr lang="ru-RU" dirty="0" err="1" smtClean="0"/>
              <a:t>скетчинга</a:t>
            </a:r>
            <a:r>
              <a:rPr lang="ru-RU" dirty="0" smtClean="0"/>
              <a:t>: понятие света и тени; техника передачи объёма. Создание подробного эскиза проектной разработки в технике </a:t>
            </a:r>
            <a:r>
              <a:rPr lang="ru-RU" dirty="0" err="1" smtClean="0"/>
              <a:t>скетчинга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357164"/>
          <a:ext cx="8358246" cy="5754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407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Модуль,тема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программы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“Технология”В. М Казакевич.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Кейс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1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Методы и средства творческой и проектной деятельности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Проектная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деятельность.Что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такое творчество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Программа технической направленности «Промышленной дизайн» Проектирование материальной среды Кейс «Объект из будущего»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4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Техника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Что такое техника.Инструменты, механизмы и технические устройства.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Программа технической направленности «Промышленный дизайн» Проектирование материальной среды Кейс «Механическое устройство»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4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Технология получения ,обработки ,преобразования и использования конструктивных материалов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Графическое  отображение формы предмета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Программа технической направленности «Промышленный дизайн» Проектирование материальной среды Кейс «Пенал»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Технологии получения,обработки ,преобразования и использования информации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Основы программирования на языке </a:t>
                      </a: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Python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примере программирования беспилотного летательного аппарата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 Кейс «Калькулятор»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79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79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79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79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79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 err="1" smtClean="0"/>
              <a:t>Базовый</a:t>
            </a:r>
            <a:r>
              <a:rPr lang="en-US" sz="2700" b="1" dirty="0" smtClean="0"/>
              <a:t> </a:t>
            </a:r>
            <a:r>
              <a:rPr lang="en-US" sz="2700" b="1" dirty="0" err="1" smtClean="0"/>
              <a:t>набор</a:t>
            </a:r>
            <a:r>
              <a:rPr lang="en-US" sz="2700" b="1" dirty="0" smtClean="0"/>
              <a:t> LEGO MINDSTORMS Education EV3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baseline="0" smtClean="0">
                <a:ln>
                  <a:noFill/>
                </a:ln>
                <a:solidFill>
                  <a:srgbClr val="373737"/>
                </a:solidFill>
                <a:effectLst/>
                <a:latin typeface="Ubuntu-Education"/>
                <a:cs typeface="Arial" pitchFamily="34" charset="0"/>
              </a:rPr>
              <a:t>Базовый набор LEGO MINDSTORMS Education EV3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45544 | 10+ | 2 ученика | 541 деталь</a:t>
            </a:r>
            <a:endParaRPr kumimoji="0" lang="ru-RU" sz="1000" b="0" i="0" u="none" strike="noStrike" cap="none" normalizeH="0" baseline="0" smtClean="0">
              <a:ln>
                <a:noFill/>
              </a:ln>
              <a:solidFill>
                <a:srgbClr val="7C7C7C"/>
              </a:solidFill>
              <a:effectLst/>
              <a:latin typeface="Verdana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7C7C7C"/>
                </a:solidFill>
                <a:effectLst/>
                <a:latin typeface="Verdana" pitchFamily="34" charset="0"/>
                <a:cs typeface="Arial" pitchFamily="34" charset="0"/>
              </a:rPr>
              <a:t>Базовый набор LME EV3 содержит все, что необходимо для обучения с использованием технологий LEGO MINDSTORMS. Набор позволяет ученикам создавать, программировать и тестировать свои решения, используя реальные технологии из мира робототехники. Базовый набор LME EV3 предназначен для работы 1-3 обучающихся. Вместе с Базовым набором вы также получаете доступ к Базовому ПО LME EV3 и всем учебным материалам, созданным для платформы EV3 компанией LEGO Education.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7C7C7C"/>
                </a:solidFill>
                <a:effectLst/>
                <a:latin typeface="Verdana" pitchFamily="34" charset="0"/>
                <a:cs typeface="Arial" pitchFamily="34" charset="0"/>
              </a:rPr>
              <a:t>Узнайте больше </a:t>
            </a:r>
            <a:r>
              <a:rPr kumimoji="0" lang="ru-RU" sz="1000" b="0" i="0" u="sng" strike="noStrike" cap="none" normalizeH="0" baseline="0" smtClean="0">
                <a:ln>
                  <a:noFill/>
                </a:ln>
                <a:solidFill>
                  <a:srgbClr val="00A5C8"/>
                </a:solidFill>
                <a:effectLst/>
                <a:latin typeface="Verdana" pitchFamily="34" charset="0"/>
                <a:cs typeface="Arial" pitchFamily="34" charset="0"/>
                <a:hlinkClick r:id="rId2"/>
              </a:rPr>
              <a:t>о составе и особенностях Базового набора LEGO MINDSTORMS Education EV3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7C7C7C"/>
                </a:solidFill>
                <a:effectLst/>
                <a:latin typeface="Verdana" pitchFamily="34" charset="0"/>
                <a:cs typeface="Arial" pitchFamily="34" charset="0"/>
              </a:rPr>
              <a:t>.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73737"/>
                </a:solidFill>
                <a:effectLst/>
                <a:latin typeface="Verdana" pitchFamily="34" charset="0"/>
                <a:cs typeface="Arial" pitchFamily="34" charset="0"/>
              </a:rPr>
              <a:t>  </a:t>
            </a:r>
            <a:r>
              <a:rPr kumimoji="0" lang="ru-RU" sz="22500" b="0" i="0" u="none" strike="noStrike" cap="none" normalizeH="0" baseline="0" smtClean="0">
                <a:ln>
                  <a:noFill/>
                </a:ln>
                <a:solidFill>
                  <a:srgbClr val="373737"/>
                </a:solidFill>
                <a:effectLst/>
                <a:latin typeface="Verdana" pitchFamily="34" charset="0"/>
                <a:cs typeface="Arial" pitchFamily="34" charset="0"/>
              </a:rPr>
              <a:t> 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73737"/>
                </a:solidFill>
                <a:effectLst/>
                <a:latin typeface="Verdana" pitchFamily="34" charset="0"/>
                <a:cs typeface="Arial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2050" name="Picture 2" descr="https://le-www-live-s.legocdn.com/sc/media/apem-products/mindstorms-ev3/45544-2dacc7cc91b6e1c5f09f54b1a6cb509d.jpg?fit=inside|500:*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71678"/>
            <a:ext cx="4214842" cy="3929066"/>
          </a:xfrm>
          <a:prstGeom prst="rect">
            <a:avLst/>
          </a:prstGeom>
          <a:noFill/>
        </p:spPr>
      </p:pic>
      <p:pic>
        <p:nvPicPr>
          <p:cNvPr id="1026" name="Picture 2" descr="E:\Робо\IMG-20191016-WA0015.jpe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292079" y="2143116"/>
            <a:ext cx="3081611" cy="3518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427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Вольное 2019</vt:lpstr>
      <vt:lpstr>Учебно-методический комплект под редакцией Владимира Михайловича Казакевича</vt:lpstr>
      <vt:lpstr>Авторы программ дополнительного образования, рекомендованных для реализации в Центрах цифрового и гуманитарного образования «Точка роста», предлагают следующую схему введения кейсов для обучающихся  с 5 по 9 класс</vt:lpstr>
      <vt:lpstr>«КЕЙС»</vt:lpstr>
      <vt:lpstr>Кейсы</vt:lpstr>
      <vt:lpstr>Презентация PowerPoint</vt:lpstr>
      <vt:lpstr>Базовый набор LEGO MINDSTORMS Education EV3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Пользователь Windows</cp:lastModifiedBy>
  <cp:revision>22</cp:revision>
  <dcterms:created xsi:type="dcterms:W3CDTF">2019-11-24T17:42:11Z</dcterms:created>
  <dcterms:modified xsi:type="dcterms:W3CDTF">2001-12-31T22:10:15Z</dcterms:modified>
</cp:coreProperties>
</file>