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B91C4D-FD9C-475F-BC60-AD22490F307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99111E2-6E83-4AC5-8629-50521EB7A7D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Свято-Введенский </a:t>
            </a:r>
            <a:r>
              <a:rPr lang="ru-RU" dirty="0"/>
              <a:t>Т</a:t>
            </a:r>
            <a:r>
              <a:rPr lang="ru-RU" dirty="0" smtClean="0"/>
              <a:t>олгский женский монастырь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539552" y="1340768"/>
            <a:ext cx="3682752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Белокаменный монастырь, живописно расположившийся на левом берегу Волги, в нескольких километрах от Ярославля, основан как мужской в 1314 году епископом Ростовским Прохором.</a:t>
            </a:r>
          </a:p>
          <a:p>
            <a:endParaRPr lang="ru-RU" dirty="0"/>
          </a:p>
        </p:txBody>
      </p:sp>
      <p:pic>
        <p:nvPicPr>
          <p:cNvPr id="17" name="Содержимое 16" descr="0_5a1f2_633f6048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204864"/>
            <a:ext cx="3731977" cy="2808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59936" cy="497125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Как повествует житие, епископ Прохор, возвращаясь из поездки по северным районам обширной епархии, остановился на ночлег вблизи Ярославля. В полночь он увидел дивный яркий свет, озаривший небо. Выйдя из шатра со своим архиерейским посохом, святитель обнаружил неизвестно откуда взявшийся мост, по которому перешел через Волгу. В светящемся столпе его взору предстал образ Богородицы. Долго со слезами молился владыка перед чудным образом, а потом по тому же мосту перешел обратно к шатру.</a:t>
            </a:r>
          </a:p>
          <a:p>
            <a:endParaRPr lang="ru-RU" dirty="0" smtClean="0"/>
          </a:p>
          <a:p>
            <a:r>
              <a:rPr lang="ru-RU" dirty="0" smtClean="0"/>
              <a:t>По глубокому смирению он хотел утаить это чудо, но, собираясь в дорогу, путники не обнаружили архиерейского посоха. Уразумев </a:t>
            </a:r>
            <a:r>
              <a:rPr lang="ru-RU" dirty="0" err="1" smtClean="0"/>
              <a:t>Промысл</a:t>
            </a:r>
            <a:r>
              <a:rPr lang="ru-RU" dirty="0" smtClean="0"/>
              <a:t> Божий, Прохор рассказал о ночном событии своим спутникам. Все вместе на лодках они переправились через Волгу, так как чудесного моста уже не было, и увидели в лесу икону Божией Матери, а рядом с ней - святительский посох.</a:t>
            </a:r>
            <a:endParaRPr lang="ru-RU" dirty="0"/>
          </a:p>
        </p:txBody>
      </p:sp>
      <p:pic>
        <p:nvPicPr>
          <p:cNvPr id="5" name="Содержимое 4" descr="0_72e29_6cbb6db1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124744"/>
            <a:ext cx="298323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 этом месте за один день была построена церковь во имя Введения во храм Пресвятой Богородицы, в который вечером святитель Прохор внес явленную икону. Икона получила название Толгской, по имени речушки </a:t>
            </a:r>
            <a:r>
              <a:rPr lang="ru-RU" dirty="0" err="1" smtClean="0"/>
              <a:t>Толги</a:t>
            </a:r>
            <a:r>
              <a:rPr lang="ru-RU" dirty="0" smtClean="0"/>
              <a:t>, впадающей в Волгу на месте устроения обители. С тех пор 21 августа празднуется явление иконы и основание Толгской обители, одного из старейших и наиболее почитаемых монастырей Ярославской земли.</a:t>
            </a:r>
            <a:endParaRPr lang="ru-RU" dirty="0"/>
          </a:p>
        </p:txBody>
      </p:sp>
      <p:pic>
        <p:nvPicPr>
          <p:cNvPr id="7" name="Содержимое 6" descr="0_83d4c_fa97b114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4059238" cy="2704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XIV веке обитель представляла собой три-четыре кельи, обнесенные оградой, и обыденную (то есть построенную за один день) церковь, хранившую чудотворную икону. Но в начале XV века разразился сильный пожар, уничтоживший все монастырские постройки, всю церковную утварь и скромное имущество иноков. Монахи с тоской глядели на бушующее пламя, полагая, что образ погиб в огне. Однако вскоре икона была обнаружена в монастырской роще, чудесным образом спасенная от пожара. На этом месте была устроена часовня с точным списком иконы.</a:t>
            </a:r>
          </a:p>
          <a:p>
            <a:endParaRPr lang="ru-RU" dirty="0"/>
          </a:p>
        </p:txBody>
      </p:sp>
      <p:pic>
        <p:nvPicPr>
          <p:cNvPr id="5" name="Содержимое 4" descr="002_0000658_1104_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523999"/>
            <a:ext cx="3172247" cy="4229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Tolga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980728"/>
            <a:ext cx="4269706" cy="266429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5576" y="3933056"/>
            <a:ext cx="7952560" cy="2304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Деньги на возведение каменной Введенской церкви взамен сгоревшей пожертвовал некий новгородец Василий, получивший от Толгской иконы полное исцеление от тяжкого недуга. Царь Иван Грозный, посетивший </a:t>
            </a:r>
            <a:r>
              <a:rPr lang="ru-RU" dirty="0" err="1" smtClean="0"/>
              <a:t>Толгу</a:t>
            </a:r>
            <a:r>
              <a:rPr lang="ru-RU" dirty="0" smtClean="0"/>
              <a:t> в 1553 году на обратном пути из Кириллова монастыря, приложившись к Толгской иконе, исцелился от болезни ног, мучившей его после взятия Казани. Он преподнес монастырю богатые дары, на его средства была высажена уникальная кедровая роща при монастыре.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73734_21bf5a95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4059238" cy="270954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Царствующие особы неоднократно посещали монастырь и делали ему богатые пожертвования. Здесь бывали императрица Анна </a:t>
            </a:r>
            <a:r>
              <a:rPr lang="ru-RU" sz="2400" dirty="0" err="1" smtClean="0"/>
              <a:t>Иоановна</a:t>
            </a:r>
            <a:r>
              <a:rPr lang="ru-RU" sz="2400" dirty="0" smtClean="0"/>
              <a:t>, Екатерина Вторая, Павел Первый. В 1913 году монастырь посетила семья государя-императора Николая II.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59936" cy="2664296"/>
          </a:xfrm>
        </p:spPr>
        <p:txBody>
          <a:bodyPr>
            <a:normAutofit fontScale="92500" lnSpcReduction="10000"/>
          </a:bodyPr>
          <a:lstStyle/>
          <a:p>
            <a:endParaRPr lang="ru-RU" sz="16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827584" y="3938134"/>
            <a:ext cx="8136904" cy="194692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В канун 1000-летия Крещения Руси в 1987 году началось возрождение обители уже как женского монастыря. Восстановлены монастырские храмы, игуменский дом, жилые корпуса, трапезная. В августе 1992 года был заново освящен Введенский собор. Это единственный храм в обители, в котором частично сохранились древние фрески.</a:t>
            </a:r>
          </a:p>
          <a:p>
            <a:endParaRPr lang="ru-RU" dirty="0"/>
          </a:p>
        </p:txBody>
      </p:sp>
      <p:pic>
        <p:nvPicPr>
          <p:cNvPr id="2050" name="Picture 2" descr="D:\АРИНА\Картинки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3634159" cy="2437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2420888"/>
            <a:ext cx="7941568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Подготовил ученик 4В класса Сорокин Виктор</a:t>
            </a:r>
            <a:br>
              <a:rPr lang="ru-RU" dirty="0" smtClean="0"/>
            </a:br>
            <a:r>
              <a:rPr lang="ru-RU" dirty="0" smtClean="0"/>
              <a:t>учитель: </a:t>
            </a:r>
            <a:r>
              <a:rPr lang="ru-RU" dirty="0" err="1" smtClean="0"/>
              <a:t>Азьмука</a:t>
            </a:r>
            <a:r>
              <a:rPr lang="ru-RU" dirty="0" smtClean="0"/>
              <a:t> Наталья </a:t>
            </a:r>
            <a:r>
              <a:rPr lang="ru-RU" dirty="0" err="1" smtClean="0"/>
              <a:t>Юлиановна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499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Свято-Введенский Толгский женский монастырь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Подготовил ученик 4В класса Сорокин Виктор учитель: Азьмука Наталья Юлиановна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Арина</dc:creator>
  <cp:lastModifiedBy>User</cp:lastModifiedBy>
  <cp:revision>12</cp:revision>
  <dcterms:created xsi:type="dcterms:W3CDTF">2012-11-26T14:04:03Z</dcterms:created>
  <dcterms:modified xsi:type="dcterms:W3CDTF">2020-12-06T07:34:45Z</dcterms:modified>
</cp:coreProperties>
</file>