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416B2-CD2D-4E56-8607-BB908E85066A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92B6872-21DB-45C1-A738-85CAEAC4C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416B2-CD2D-4E56-8607-BB908E85066A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6872-21DB-45C1-A738-85CAEAC4C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416B2-CD2D-4E56-8607-BB908E85066A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6872-21DB-45C1-A738-85CAEAC4C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416B2-CD2D-4E56-8607-BB908E85066A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92B6872-21DB-45C1-A738-85CAEAC4C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416B2-CD2D-4E56-8607-BB908E85066A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6872-21DB-45C1-A738-85CAEAC4C5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416B2-CD2D-4E56-8607-BB908E85066A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6872-21DB-45C1-A738-85CAEAC4C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416B2-CD2D-4E56-8607-BB908E85066A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92B6872-21DB-45C1-A738-85CAEAC4C5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416B2-CD2D-4E56-8607-BB908E85066A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6872-21DB-45C1-A738-85CAEAC4C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416B2-CD2D-4E56-8607-BB908E85066A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6872-21DB-45C1-A738-85CAEAC4C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416B2-CD2D-4E56-8607-BB908E85066A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6872-21DB-45C1-A738-85CAEAC4C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416B2-CD2D-4E56-8607-BB908E85066A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6872-21DB-45C1-A738-85CAEAC4C5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AC416B2-CD2D-4E56-8607-BB908E85066A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92B6872-21DB-45C1-A738-85CAEAC4C5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«Умейте дружить, добро людям дарить».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Педагог – психолог МКОУ СОШ№2 им. </a:t>
            </a:r>
            <a:r>
              <a:rPr lang="ru-RU" dirty="0" err="1" smtClean="0"/>
              <a:t>А.Н.Кесаева</a:t>
            </a:r>
            <a:r>
              <a:rPr lang="ru-RU" dirty="0" smtClean="0"/>
              <a:t> г. Дигоры </a:t>
            </a:r>
            <a:r>
              <a:rPr lang="ru-RU" dirty="0" err="1" smtClean="0"/>
              <a:t>Кесаева</a:t>
            </a:r>
            <a:r>
              <a:rPr lang="ru-RU" dirty="0" smtClean="0"/>
              <a:t> Э.Б.</a:t>
            </a:r>
            <a:endParaRPr lang="ru-RU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спортивный</a:t>
            </a:r>
            <a:r>
              <a:rPr lang="ru-RU" dirty="0"/>
              <a:t> клуб, </a:t>
            </a:r>
            <a:r>
              <a:rPr lang="ru-RU" b="1" dirty="0"/>
              <a:t>команду</a:t>
            </a:r>
            <a:r>
              <a:rPr lang="ru-RU" dirty="0"/>
              <a:t> можно называть «Дружба»</a:t>
            </a:r>
          </a:p>
        </p:txBody>
      </p:sp>
      <p:pic>
        <p:nvPicPr>
          <p:cNvPr id="22530" name="Picture 2" descr="http://www.gde-mne.ru/photos/6.22642615E+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33525"/>
            <a:ext cx="7620000" cy="53244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6154758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3600" b="1" dirty="0"/>
              <a:t>Человек без друзей, что дерево без корней. 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Нет друга - ищи, а нашел - береги. </a:t>
            </a:r>
            <a:br>
              <a:rPr lang="ru-RU" sz="3600" dirty="0"/>
            </a:br>
            <a:r>
              <a:rPr lang="ru-RU" sz="3600" dirty="0"/>
              <a:t>Дружба крепка не лестью, а правдой и честью. </a:t>
            </a:r>
            <a:br>
              <a:rPr lang="ru-RU" sz="3600" dirty="0"/>
            </a:br>
            <a:r>
              <a:rPr lang="ru-RU" sz="3600" dirty="0"/>
              <a:t>Дружба как стекло: разобьешь - не сложишь. </a:t>
            </a:r>
            <a:br>
              <a:rPr lang="ru-RU" sz="3600" dirty="0"/>
            </a:br>
            <a:r>
              <a:rPr lang="ru-RU" sz="3600" dirty="0"/>
              <a:t>Скажи мне кто твой друг, и я скажу, кто ты. </a:t>
            </a:r>
            <a:br>
              <a:rPr lang="ru-RU" sz="3600" dirty="0"/>
            </a:br>
            <a:r>
              <a:rPr lang="ru-RU" sz="3600" b="1" dirty="0"/>
              <a:t>Не тот друг, кто на пиру гуляет, а тот, кто в беде помогает.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Друг спорит, а враг поддакивает.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rmAutofit/>
          </a:bodyPr>
          <a:lstStyle/>
          <a:p>
            <a:pPr lvl="0" algn="l"/>
            <a:r>
              <a:rPr lang="ru-RU" b="1" dirty="0"/>
              <a:t>Существует много законов дружбы</a:t>
            </a:r>
            <a:r>
              <a:rPr lang="ru-RU" b="1" dirty="0" smtClean="0"/>
              <a:t>.</a:t>
            </a:r>
            <a:br>
              <a:rPr lang="ru-RU" b="1" dirty="0" smtClean="0"/>
            </a:br>
            <a:r>
              <a:rPr lang="ru-RU" dirty="0"/>
              <a:t>Не обзывай и не унижай своего друга.</a:t>
            </a:r>
            <a:br>
              <a:rPr lang="ru-RU" dirty="0"/>
            </a:br>
            <a:r>
              <a:rPr lang="ru-RU" dirty="0"/>
              <a:t>Помогай другу в беде.</a:t>
            </a:r>
            <a:br>
              <a:rPr lang="ru-RU" dirty="0"/>
            </a:br>
            <a:r>
              <a:rPr lang="ru-RU" dirty="0"/>
              <a:t>Не обманывай друга, будь с ним честен.</a:t>
            </a:r>
            <a:br>
              <a:rPr lang="ru-RU" dirty="0"/>
            </a:br>
            <a:r>
              <a:rPr lang="ru-RU" dirty="0"/>
              <a:t>Не предавай своего друга.</a:t>
            </a:r>
            <a:br>
              <a:rPr lang="ru-RU" dirty="0"/>
            </a:br>
            <a:r>
              <a:rPr lang="ru-RU" dirty="0"/>
              <a:t>Умей признать свои ошибки и помириться с другом.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Autofit/>
          </a:bodyPr>
          <a:lstStyle/>
          <a:p>
            <a:pPr algn="l"/>
            <a:r>
              <a:rPr lang="ru-RU" sz="3600" b="1" dirty="0"/>
              <a:t>Мы открыли правила </a:t>
            </a:r>
            <a:r>
              <a:rPr lang="ru-RU" sz="3600" b="1" dirty="0" smtClean="0"/>
              <a:t>дружбы</a:t>
            </a:r>
            <a:r>
              <a:rPr lang="ru-RU" sz="3600" b="1" dirty="0"/>
              <a:t>: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Не ссорится</a:t>
            </a:r>
            <a:br>
              <a:rPr lang="ru-RU" sz="3600" dirty="0"/>
            </a:br>
            <a:r>
              <a:rPr lang="ru-RU" sz="3600" dirty="0"/>
              <a:t>Уступать</a:t>
            </a:r>
            <a:br>
              <a:rPr lang="ru-RU" sz="3600" dirty="0"/>
            </a:br>
            <a:r>
              <a:rPr lang="ru-RU" sz="3600" dirty="0"/>
              <a:t>Не бояться просить прощения, если обидел друга</a:t>
            </a:r>
            <a:br>
              <a:rPr lang="ru-RU" sz="3600" dirty="0"/>
            </a:br>
            <a:r>
              <a:rPr lang="ru-RU" sz="3600" dirty="0"/>
              <a:t>Не грубить – быть вежливым</a:t>
            </a:r>
            <a:br>
              <a:rPr lang="ru-RU" sz="3600" dirty="0"/>
            </a:br>
            <a:r>
              <a:rPr lang="ru-RU" sz="3600" dirty="0"/>
              <a:t>Не злиться</a:t>
            </a:r>
            <a:br>
              <a:rPr lang="ru-RU" sz="3600" dirty="0"/>
            </a:br>
            <a:r>
              <a:rPr lang="ru-RU" sz="3600" dirty="0"/>
              <a:t>Не жадничать</a:t>
            </a:r>
            <a:br>
              <a:rPr lang="ru-RU" sz="3600" dirty="0"/>
            </a:br>
            <a:r>
              <a:rPr lang="ru-RU" sz="3600" dirty="0"/>
              <a:t>Помогать другу</a:t>
            </a:r>
            <a:br>
              <a:rPr lang="ru-RU" sz="3600" dirty="0"/>
            </a:br>
            <a:r>
              <a:rPr lang="ru-RU" sz="3600" dirty="0"/>
              <a:t>Быть честным</a:t>
            </a:r>
            <a:br>
              <a:rPr lang="ru-RU" sz="3600" dirty="0"/>
            </a:br>
            <a:r>
              <a:rPr lang="ru-RU" sz="3600" dirty="0"/>
              <a:t>Быть внимательным</a:t>
            </a:r>
            <a:br>
              <a:rPr lang="ru-RU" sz="3600" dirty="0"/>
            </a:br>
            <a:endParaRPr lang="ru-RU" sz="36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copypast.ru/uploads/posts/thumbs/1280308837_886008981615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0655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hudeem-vmeste.ru/sites/default/files/userpics/u6084/16559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144000" cy="60655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mg1.liveinternet.ru/images/attach/c/7/94/915/94915905_524970_375647839151121_1271343824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0"/>
            <a:ext cx="5715008" cy="672353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stat16.privet.ru/lr/0d212c542934ecaa689e800d77861be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85728"/>
            <a:ext cx="5857916" cy="60861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crazymama.ru/images/foto/20/2005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857232"/>
            <a:ext cx="7000924" cy="525069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s40.radikal.ru/i090/1301/ed/ae8e798903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7166"/>
            <a:ext cx="7786742" cy="584005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3368676"/>
          </a:xfrm>
        </p:spPr>
        <p:txBody>
          <a:bodyPr>
            <a:normAutofit/>
          </a:bodyPr>
          <a:lstStyle/>
          <a:p>
            <a:r>
              <a:rPr lang="ru-RU" b="1" dirty="0" smtClean="0"/>
              <a:t>Что </a:t>
            </a:r>
            <a:r>
              <a:rPr lang="ru-RU" b="1" dirty="0"/>
              <a:t>такое дружба?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Какая </a:t>
            </a:r>
            <a:r>
              <a:rPr lang="ru-RU" b="1" dirty="0"/>
              <a:t>бывает дружба</a:t>
            </a:r>
            <a:r>
              <a:rPr lang="ru-RU" b="1" dirty="0" smtClean="0"/>
              <a:t>?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/>
              <a:t>Где можно встретить дружбу? </a:t>
            </a:r>
            <a:endParaRPr lang="ru-RU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i038.radikal.ru/0906/58/d227f529de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928670"/>
            <a:ext cx="7079439" cy="47149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1nsk.ru/data/foto/155/600/199b6924c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85728"/>
            <a:ext cx="7715304" cy="57864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benesserecsen.it/img.ashx?size=2&amp;img_id=6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66"/>
            <a:ext cx="9144000" cy="602706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img1.liveinternet.ru/images/attach/c/0/52/56/52056790_x_887cf2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000108"/>
            <a:ext cx="5753100" cy="43148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dok.opredelim.com/pars_docs/refs/18/17190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642918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cs9896.vkontakte.ru/u933315/115040227/x_14f5c90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785794"/>
            <a:ext cx="5753100" cy="55054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spoki.tvnet.lv/upload2/articles/51/512332/images/_origin_1-draudzib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657" y="714356"/>
            <a:ext cx="9166657" cy="57864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ru.fishki.net/picsw/032011/30/bonus/druzhba/0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928670"/>
            <a:ext cx="7620000" cy="47815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stormgallery.ru/albums/userpics/10002/Friends2~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857232"/>
            <a:ext cx="6667500" cy="50006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ru.fishki.net/picsw/032011/30/bonus/druzhba/0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785794"/>
            <a:ext cx="7620000" cy="55435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/>
          </a:bodyPr>
          <a:lstStyle/>
          <a:p>
            <a:r>
              <a:rPr lang="ru-RU" b="1" dirty="0"/>
              <a:t> Друг</a:t>
            </a:r>
            <a:r>
              <a:rPr lang="ru-RU" dirty="0"/>
              <a:t> – человек, который связан с кем-нибудь дружбой; сторонник, защитник кого-нибудь.</a:t>
            </a:r>
            <a:br>
              <a:rPr lang="ru-RU" dirty="0"/>
            </a:br>
            <a:r>
              <a:rPr lang="ru-RU" b="1" dirty="0"/>
              <a:t>Дружба </a:t>
            </a:r>
            <a:r>
              <a:rPr lang="ru-RU" dirty="0"/>
              <a:t>— близкие отношения, основанные на взаимном доверии, привязанности, общности интересов. 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2" descr="http://im2-tub-ru.yandex.net/i?id=130672908-32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3012" name="Picture 4" descr="http://stat15.privet.ru/lr/09034fadd642a5e9430ed8ba3efc837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03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www.detskiy-mir.net/friends/uploads_user/12000/11986/0_58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51698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5058" name="Picture 2" descr="http://dolzhenko.ucoz.ru/fail/0_b4ff8_f9e7b02f_M.pn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1" y="409527"/>
            <a:ext cx="8888570" cy="616274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285728"/>
            <a:ext cx="82153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/>
              <a:t>«Добру откроются сердца». </a:t>
            </a:r>
            <a:endParaRPr lang="ru-RU" sz="6000" dirty="0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357290" y="2714620"/>
            <a:ext cx="661149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Давайте поклоняться доброте!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Давайте с думой жить о доброте: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Вся в голубой и звёздной красоте, 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Земля добра, она дарит нас хлебом,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Живой водой и деревом в цвету.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 этим вечно неспокойным небом,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Давайте воевать за доброту! (А.Чепуров)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random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0" y="0"/>
            <a:ext cx="8558753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Доброта + сердце = добросердечный (ласковое, доброе сердце),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Доброта + сосед =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добр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ососедство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Доброта + совесть =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добр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осовестный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Доброта + нрав =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добр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онравный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Доброта + душа =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добр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одушный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Доброта +воля =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добр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оволец - добровольно взял на себя какую-либо работу,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добр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ожелательный – желает добро,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добр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одетельный – добрые дела,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добр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онравный – с хорошим нравом;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добр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ожелатель – доброжелательно относящийся к кому – либо;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добр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як – добрый человек.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добр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ый день - приветствие,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добр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ого здоровья - пожелание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добр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 пожаловать - приглашение).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random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/>
              <a:t>«Где красота, там доброта.</a:t>
            </a:r>
            <a:br>
              <a:rPr lang="ru-RU" sz="4000" i="1" dirty="0"/>
            </a:br>
            <a:r>
              <a:rPr lang="ru-RU" sz="4000" i="1" dirty="0"/>
              <a:t>Их разлучить ничто не может</a:t>
            </a:r>
            <a:br>
              <a:rPr lang="ru-RU" sz="4000" i="1" dirty="0"/>
            </a:br>
            <a:r>
              <a:rPr lang="ru-RU" sz="4000" i="1" dirty="0"/>
              <a:t>Любая светлая мечта</a:t>
            </a:r>
            <a:br>
              <a:rPr lang="ru-RU" sz="4000" i="1" dirty="0"/>
            </a:br>
            <a:r>
              <a:rPr lang="ru-RU" sz="4000" i="1" dirty="0"/>
              <a:t>На двух подруг всегда похожа</a:t>
            </a:r>
            <a:br>
              <a:rPr lang="ru-RU" sz="4000" i="1" dirty="0"/>
            </a:br>
            <a:r>
              <a:rPr lang="ru-RU" sz="4000" i="1" dirty="0"/>
              <a:t>И нам без них не обойтись</a:t>
            </a:r>
            <a:br>
              <a:rPr lang="ru-RU" sz="4000" i="1" dirty="0"/>
            </a:br>
            <a:r>
              <a:rPr lang="ru-RU" sz="4000" i="1" dirty="0"/>
              <a:t>Ни светлым днем, ни днем дождливым</a:t>
            </a:r>
            <a:br>
              <a:rPr lang="ru-RU" sz="4000" i="1" dirty="0"/>
            </a:br>
            <a:r>
              <a:rPr lang="ru-RU" sz="4000" i="1" dirty="0"/>
              <a:t>И если хочешь быть красивым,</a:t>
            </a:r>
            <a:br>
              <a:rPr lang="ru-RU" sz="4000" i="1" dirty="0"/>
            </a:br>
            <a:r>
              <a:rPr lang="ru-RU" sz="4000" i="1" dirty="0"/>
              <a:t>То добротою поделись!»</a:t>
            </a:r>
            <a:br>
              <a:rPr lang="ru-RU" sz="4000" i="1" dirty="0"/>
            </a:br>
            <a:r>
              <a:rPr lang="ru-RU" sz="4000" i="1" dirty="0"/>
              <a:t>В. </a:t>
            </a:r>
            <a:r>
              <a:rPr lang="ru-RU" sz="4000" i="1" dirty="0" err="1"/>
              <a:t>Суслонова</a:t>
            </a:r>
            <a:r>
              <a:rPr lang="ru-RU" sz="4000" i="1" dirty="0"/>
              <a:t>.</a:t>
            </a:r>
            <a:br>
              <a:rPr lang="ru-RU" sz="4000" i="1" dirty="0"/>
            </a:br>
            <a:endParaRPr lang="ru-RU" sz="4000" i="1" dirty="0"/>
          </a:p>
        </p:txBody>
      </p:sp>
    </p:spTree>
  </p:cSld>
  <p:clrMapOvr>
    <a:masterClrMapping/>
  </p:clrMapOvr>
  <p:transition spd="slow">
    <p:random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0" y="857232"/>
            <a:ext cx="9028882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«В жизни есть только одно несомненное счастье - жить для других». (Л.Толстой)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«Истинная доброта заключается в благожелательном отношении к людям». (Жан Жак Руссо)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«Чтобы оценить доброту в человеке, надо иметь некоторую долю этого качества в самом себе». (Вильям Шекспир)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«Доброта. Вот качество, которое желаю приобрести больше всех других» (Л.Толстой)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2154230"/>
          </a:xfrm>
        </p:spPr>
        <p:txBody>
          <a:bodyPr>
            <a:noAutofit/>
          </a:bodyPr>
          <a:lstStyle/>
          <a:p>
            <a:r>
              <a:rPr lang="ru-RU" sz="6000" dirty="0"/>
              <a:t/>
            </a:r>
            <a:br>
              <a:rPr lang="ru-RU" sz="6000" dirty="0"/>
            </a:br>
            <a:endParaRPr lang="ru-RU" sz="6000" dirty="0"/>
          </a:p>
        </p:txBody>
      </p:sp>
      <p:pic>
        <p:nvPicPr>
          <p:cNvPr id="1026" name="Picture 2" descr="http://scienceport.ru/images/stories/news/news_20130621113550_364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1428728" y="0"/>
            <a:ext cx="6786578" cy="677534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Стремимся к укреплению мира и дружбы среди народов Земли.</a:t>
            </a:r>
            <a:br>
              <a:rPr lang="ru-RU" sz="2400" b="1" dirty="0"/>
            </a:br>
            <a:r>
              <a:rPr lang="ru-RU" sz="2400" b="1" dirty="0"/>
              <a:t>1) Желание действовать вместе, так как «нас много, а планета одна».</a:t>
            </a:r>
            <a:br>
              <a:rPr lang="ru-RU" sz="2400" b="1" dirty="0"/>
            </a:br>
            <a:r>
              <a:rPr lang="ru-RU" sz="2400" b="1" dirty="0"/>
              <a:t>2) Можно проводить переговоры по острым вопросам, проблемам и решать их мирным путём.</a:t>
            </a:r>
            <a:br>
              <a:rPr lang="ru-RU" sz="2400" b="1" dirty="0"/>
            </a:br>
            <a:r>
              <a:rPr lang="ru-RU" sz="2400" b="1" dirty="0"/>
              <a:t>3) Создавать и участвовать в Международных конкурсах.</a:t>
            </a:r>
            <a:br>
              <a:rPr lang="ru-RU" sz="2400" b="1" dirty="0"/>
            </a:br>
            <a:r>
              <a:rPr lang="ru-RU" sz="2400" b="1" dirty="0"/>
              <a:t>А в каких детских международных конкурсах мы с вами участвовали? (математический конкурс «Кенгуру», «Медвежонок» по русскому языку)</a:t>
            </a:r>
            <a:br>
              <a:rPr lang="ru-RU" sz="2400" b="1" dirty="0"/>
            </a:br>
            <a:r>
              <a:rPr lang="ru-RU" sz="2400" b="1" dirty="0"/>
              <a:t>4) Через Интернет находить новых друзей и общаться с ними.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7686" y="285728"/>
            <a:ext cx="4329114" cy="2428892"/>
          </a:xfrm>
        </p:spPr>
        <p:txBody>
          <a:bodyPr/>
          <a:lstStyle/>
          <a:p>
            <a:r>
              <a:rPr lang="ru-RU" dirty="0" smtClean="0"/>
              <a:t>Орден Дружбы Народов </a:t>
            </a:r>
            <a:endParaRPr lang="ru-RU" dirty="0"/>
          </a:p>
        </p:txBody>
      </p:sp>
      <p:pic>
        <p:nvPicPr>
          <p:cNvPr id="17410" name="Picture 2" descr="http://udf.by/uploads/posts/2011-12/1324879875_ord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68464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 </a:t>
            </a:r>
            <a:r>
              <a:rPr lang="ru-RU" sz="3600" dirty="0"/>
              <a:t>Слово «дружба» в нашей жизни встречается постоянно. Например, в Москве на ВДНХ есть фонтан дружбы.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8434" name="Picture 2" descr="http://troykatur.com/files/m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000240"/>
            <a:ext cx="6477013" cy="48577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Названия населённых пунктов, названия трудных участков горных переходов (</a:t>
            </a:r>
            <a:r>
              <a:rPr lang="ru-RU" sz="3200" b="1" dirty="0"/>
              <a:t>перевал Дружба на ледник </a:t>
            </a:r>
            <a:r>
              <a:rPr lang="ru-RU" sz="3200" b="1" dirty="0" err="1"/>
              <a:t>Джамансу</a:t>
            </a:r>
            <a:r>
              <a:rPr lang="ru-RU" sz="3200" b="1" dirty="0"/>
              <a:t>).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9458" name="Picture 2" descr="http://900igr.net/datai/psikhologija/Druzhba-narodov/0006-008-Druzh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914524"/>
            <a:ext cx="7315200" cy="49434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Дружба с животными. Кто дружит с ними и в чем это выражается?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484" name="Picture 4" descr="http://www.anywalls.com/pic/201210/480x800/anywalls.com-47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81140"/>
            <a:ext cx="3286116" cy="5476860"/>
          </a:xfrm>
          <a:prstGeom prst="rect">
            <a:avLst/>
          </a:prstGeom>
          <a:noFill/>
        </p:spPr>
      </p:pic>
      <p:pic>
        <p:nvPicPr>
          <p:cNvPr id="20486" name="Picture 6" descr="http://fyflo.net/uploads/posts/2010-02/1266338302_14214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571744"/>
            <a:ext cx="4900646" cy="35004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Дружба в семье. Между кем?</a:t>
            </a:r>
          </a:p>
        </p:txBody>
      </p:sp>
      <p:pic>
        <p:nvPicPr>
          <p:cNvPr id="21508" name="Picture 4" descr="http://www.medcentre.com.ua/i/2011/11/idealnaya-raznitsa-v-vozraste-mezhdu-detmi_2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428736"/>
            <a:ext cx="5357850" cy="45863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135</TotalTime>
  <Words>201</Words>
  <Application>Microsoft Office PowerPoint</Application>
  <PresentationFormat>Экран (4:3)</PresentationFormat>
  <Paragraphs>23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Трек</vt:lpstr>
      <vt:lpstr>«Умейте дружить, добро людям дарить».</vt:lpstr>
      <vt:lpstr>Что такое дружба?   Какая бывает дружба?   Где можно встретить дружбу? </vt:lpstr>
      <vt:lpstr> Друг – человек, который связан с кем-нибудь дружбой; сторонник, защитник кого-нибудь. Дружба — близкие отношения, основанные на взаимном доверии, привязанности, общности интересов.  </vt:lpstr>
      <vt:lpstr> </vt:lpstr>
      <vt:lpstr>Орден Дружбы Народов </vt:lpstr>
      <vt:lpstr> Слово «дружба» в нашей жизни встречается постоянно. Например, в Москве на ВДНХ есть фонтан дружбы. </vt:lpstr>
      <vt:lpstr>Названия населённых пунктов, названия трудных участков горных переходов (перевал Дружба на ледник Джамансу).  </vt:lpstr>
      <vt:lpstr>Дружба с животными. Кто дружит с ними и в чем это выражается? </vt:lpstr>
      <vt:lpstr>Дружба в семье. Между кем?</vt:lpstr>
      <vt:lpstr>спортивный клуб, команду можно называть «Дружба»</vt:lpstr>
      <vt:lpstr>Человек без друзей, что дерево без корней.  Нет друга - ищи, а нашел - береги.  Дружба крепка не лестью, а правдой и честью.  Дружба как стекло: разобьешь - не сложишь.  Скажи мне кто твой друг, и я скажу, кто ты.  Не тот друг, кто на пиру гуляет, а тот, кто в беде помогает. Друг спорит, а враг поддакивает. </vt:lpstr>
      <vt:lpstr>Существует много законов дружбы. Не обзывай и не унижай своего друга. Помогай другу в беде. Не обманывай друга, будь с ним честен. Не предавай своего друга. Умей признать свои ошибки и помириться с другом. </vt:lpstr>
      <vt:lpstr>Мы открыли правила дружбы: Не ссорится Уступать Не бояться просить прощения, если обидел друга Не грубить – быть вежливым Не злиться Не жадничать Помогать другу Быть честным Быть внимательным 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«Умейте дружить, добро людям дарить».</dc:title>
  <dc:creator>Кесаева ЭБ</dc:creator>
  <cp:lastModifiedBy>Эльма</cp:lastModifiedBy>
  <cp:revision>16</cp:revision>
  <dcterms:created xsi:type="dcterms:W3CDTF">2014-02-15T09:31:12Z</dcterms:created>
  <dcterms:modified xsi:type="dcterms:W3CDTF">2020-12-06T16:10:32Z</dcterms:modified>
</cp:coreProperties>
</file>