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7" r:id="rId1"/>
  </p:sldMasterIdLst>
  <p:sldIdLst>
    <p:sldId id="256" r:id="rId2"/>
    <p:sldId id="260" r:id="rId3"/>
    <p:sldId id="259" r:id="rId4"/>
    <p:sldId id="261" r:id="rId5"/>
    <p:sldId id="264" r:id="rId6"/>
    <p:sldId id="263" r:id="rId7"/>
    <p:sldId id="262" r:id="rId8"/>
    <p:sldId id="265"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0" d="100"/>
          <a:sy n="70" d="100"/>
        </p:scale>
        <p:origin x="71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microsoft.com/office/2015/10/relationships/revisionInfo" Target="revisionInfo.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ru-RU"/>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8E6B69F0-706E-44A5-986F-F1D8350951E7}" type="datetimeFigureOut">
              <a:rPr lang="ru-RU" smtClean="0"/>
              <a:t>06.12.2020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9715830-3DF9-41F8-9269-3A49F8131B98}" type="slidenum">
              <a:rPr lang="ru-RU" smtClean="0"/>
              <a:t>‹#›</a:t>
            </a:fld>
            <a:endParaRPr lang="ru-RU"/>
          </a:p>
        </p:txBody>
      </p:sp>
    </p:spTree>
    <p:extLst>
      <p:ext uri="{BB962C8B-B14F-4D97-AF65-F5344CB8AC3E}">
        <p14:creationId xmlns:p14="http://schemas.microsoft.com/office/powerpoint/2010/main" val="21991572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8E6B69F0-706E-44A5-986F-F1D8350951E7}" type="datetimeFigureOut">
              <a:rPr lang="ru-RU" smtClean="0"/>
              <a:t>06.12.2020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9715830-3DF9-41F8-9269-3A49F8131B98}" type="slidenum">
              <a:rPr lang="ru-RU" smtClean="0"/>
              <a:t>‹#›</a:t>
            </a:fld>
            <a:endParaRPr lang="ru-RU"/>
          </a:p>
        </p:txBody>
      </p:sp>
    </p:spTree>
    <p:extLst>
      <p:ext uri="{BB962C8B-B14F-4D97-AF65-F5344CB8AC3E}">
        <p14:creationId xmlns:p14="http://schemas.microsoft.com/office/powerpoint/2010/main" val="25200493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8E6B69F0-706E-44A5-986F-F1D8350951E7}" type="datetimeFigureOut">
              <a:rPr lang="ru-RU" smtClean="0"/>
              <a:t>06.12.2020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9715830-3DF9-41F8-9269-3A49F8131B98}" type="slidenum">
              <a:rPr lang="ru-RU" smtClean="0"/>
              <a:t>‹#›</a:t>
            </a:fld>
            <a:endParaRPr lang="ru-RU"/>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16967990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8E6B69F0-706E-44A5-986F-F1D8350951E7}" type="datetimeFigureOut">
              <a:rPr lang="ru-RU" smtClean="0"/>
              <a:t>06.12.2020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9715830-3DF9-41F8-9269-3A49F8131B98}" type="slidenum">
              <a:rPr lang="ru-RU" smtClean="0"/>
              <a:t>‹#›</a:t>
            </a:fld>
            <a:endParaRPr lang="ru-RU"/>
          </a:p>
        </p:txBody>
      </p:sp>
    </p:spTree>
    <p:extLst>
      <p:ext uri="{BB962C8B-B14F-4D97-AF65-F5344CB8AC3E}">
        <p14:creationId xmlns:p14="http://schemas.microsoft.com/office/powerpoint/2010/main" val="205837500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8E6B69F0-706E-44A5-986F-F1D8350951E7}" type="datetimeFigureOut">
              <a:rPr lang="ru-RU" smtClean="0"/>
              <a:t>06.12.2020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9715830-3DF9-41F8-9269-3A49F8131B98}" type="slidenum">
              <a:rPr lang="ru-RU" smtClean="0"/>
              <a:t>‹#›</a:t>
            </a:fld>
            <a:endParaRPr lang="ru-RU"/>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01785524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8E6B69F0-706E-44A5-986F-F1D8350951E7}" type="datetimeFigureOut">
              <a:rPr lang="ru-RU" smtClean="0"/>
              <a:t>06.12.2020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9715830-3DF9-41F8-9269-3A49F8131B98}" type="slidenum">
              <a:rPr lang="ru-RU" smtClean="0"/>
              <a:t>‹#›</a:t>
            </a:fld>
            <a:endParaRPr lang="ru-RU"/>
          </a:p>
        </p:txBody>
      </p:sp>
    </p:spTree>
    <p:extLst>
      <p:ext uri="{BB962C8B-B14F-4D97-AF65-F5344CB8AC3E}">
        <p14:creationId xmlns:p14="http://schemas.microsoft.com/office/powerpoint/2010/main" val="10405549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8E6B69F0-706E-44A5-986F-F1D8350951E7}" type="datetimeFigureOut">
              <a:rPr lang="ru-RU" smtClean="0"/>
              <a:t>06.12.2020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9715830-3DF9-41F8-9269-3A49F8131B98}" type="slidenum">
              <a:rPr lang="ru-RU" smtClean="0"/>
              <a:t>‹#›</a:t>
            </a:fld>
            <a:endParaRPr lang="ru-RU"/>
          </a:p>
        </p:txBody>
      </p:sp>
    </p:spTree>
    <p:extLst>
      <p:ext uri="{BB962C8B-B14F-4D97-AF65-F5344CB8AC3E}">
        <p14:creationId xmlns:p14="http://schemas.microsoft.com/office/powerpoint/2010/main" val="4638063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8E6B69F0-706E-44A5-986F-F1D8350951E7}" type="datetimeFigureOut">
              <a:rPr lang="ru-RU" smtClean="0"/>
              <a:t>06.12.2020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9715830-3DF9-41F8-9269-3A49F8131B98}" type="slidenum">
              <a:rPr lang="ru-RU" smtClean="0"/>
              <a:t>‹#›</a:t>
            </a:fld>
            <a:endParaRPr lang="ru-RU"/>
          </a:p>
        </p:txBody>
      </p:sp>
    </p:spTree>
    <p:extLst>
      <p:ext uri="{BB962C8B-B14F-4D97-AF65-F5344CB8AC3E}">
        <p14:creationId xmlns:p14="http://schemas.microsoft.com/office/powerpoint/2010/main" val="21872342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8E6B69F0-706E-44A5-986F-F1D8350951E7}" type="datetimeFigureOut">
              <a:rPr lang="ru-RU" smtClean="0"/>
              <a:t>06.12.2020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9715830-3DF9-41F8-9269-3A49F8131B98}" type="slidenum">
              <a:rPr lang="ru-RU" smtClean="0"/>
              <a:t>‹#›</a:t>
            </a:fld>
            <a:endParaRPr lang="ru-RU"/>
          </a:p>
        </p:txBody>
      </p:sp>
    </p:spTree>
    <p:extLst>
      <p:ext uri="{BB962C8B-B14F-4D97-AF65-F5344CB8AC3E}">
        <p14:creationId xmlns:p14="http://schemas.microsoft.com/office/powerpoint/2010/main" val="17500124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8E6B69F0-706E-44A5-986F-F1D8350951E7}" type="datetimeFigureOut">
              <a:rPr lang="ru-RU" smtClean="0"/>
              <a:t>06.12.2020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9715830-3DF9-41F8-9269-3A49F8131B98}" type="slidenum">
              <a:rPr lang="ru-RU" smtClean="0"/>
              <a:t>‹#›</a:t>
            </a:fld>
            <a:endParaRPr lang="ru-RU"/>
          </a:p>
        </p:txBody>
      </p:sp>
    </p:spTree>
    <p:extLst>
      <p:ext uri="{BB962C8B-B14F-4D97-AF65-F5344CB8AC3E}">
        <p14:creationId xmlns:p14="http://schemas.microsoft.com/office/powerpoint/2010/main" val="13312276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8E6B69F0-706E-44A5-986F-F1D8350951E7}" type="datetimeFigureOut">
              <a:rPr lang="ru-RU" smtClean="0"/>
              <a:t>06.12.2020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9715830-3DF9-41F8-9269-3A49F8131B98}" type="slidenum">
              <a:rPr lang="ru-RU" smtClean="0"/>
              <a:t>‹#›</a:t>
            </a:fld>
            <a:endParaRPr lang="ru-RU"/>
          </a:p>
        </p:txBody>
      </p:sp>
    </p:spTree>
    <p:extLst>
      <p:ext uri="{BB962C8B-B14F-4D97-AF65-F5344CB8AC3E}">
        <p14:creationId xmlns:p14="http://schemas.microsoft.com/office/powerpoint/2010/main" val="4284567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8E6B69F0-706E-44A5-986F-F1D8350951E7}" type="datetimeFigureOut">
              <a:rPr lang="ru-RU" smtClean="0"/>
              <a:t>06.12.2020</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79715830-3DF9-41F8-9269-3A49F8131B98}" type="slidenum">
              <a:rPr lang="ru-RU" smtClean="0"/>
              <a:t>‹#›</a:t>
            </a:fld>
            <a:endParaRPr lang="ru-RU"/>
          </a:p>
        </p:txBody>
      </p:sp>
    </p:spTree>
    <p:extLst>
      <p:ext uri="{BB962C8B-B14F-4D97-AF65-F5344CB8AC3E}">
        <p14:creationId xmlns:p14="http://schemas.microsoft.com/office/powerpoint/2010/main" val="12337333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8E6B69F0-706E-44A5-986F-F1D8350951E7}" type="datetimeFigureOut">
              <a:rPr lang="ru-RU" smtClean="0"/>
              <a:t>06.12.2020</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79715830-3DF9-41F8-9269-3A49F8131B98}" type="slidenum">
              <a:rPr lang="ru-RU" smtClean="0"/>
              <a:t>‹#›</a:t>
            </a:fld>
            <a:endParaRPr lang="ru-RU"/>
          </a:p>
        </p:txBody>
      </p:sp>
    </p:spTree>
    <p:extLst>
      <p:ext uri="{BB962C8B-B14F-4D97-AF65-F5344CB8AC3E}">
        <p14:creationId xmlns:p14="http://schemas.microsoft.com/office/powerpoint/2010/main" val="374344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E6B69F0-706E-44A5-986F-F1D8350951E7}" type="datetimeFigureOut">
              <a:rPr lang="ru-RU" smtClean="0"/>
              <a:t>06.12.2020</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79715830-3DF9-41F8-9269-3A49F8131B98}" type="slidenum">
              <a:rPr lang="ru-RU" smtClean="0"/>
              <a:t>‹#›</a:t>
            </a:fld>
            <a:endParaRPr lang="ru-RU"/>
          </a:p>
        </p:txBody>
      </p:sp>
    </p:spTree>
    <p:extLst>
      <p:ext uri="{BB962C8B-B14F-4D97-AF65-F5344CB8AC3E}">
        <p14:creationId xmlns:p14="http://schemas.microsoft.com/office/powerpoint/2010/main" val="6785171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8E6B69F0-706E-44A5-986F-F1D8350951E7}" type="datetimeFigureOut">
              <a:rPr lang="ru-RU" smtClean="0"/>
              <a:t>06.12.2020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9715830-3DF9-41F8-9269-3A49F8131B98}" type="slidenum">
              <a:rPr lang="ru-RU" smtClean="0"/>
              <a:t>‹#›</a:t>
            </a:fld>
            <a:endParaRPr lang="ru-RU"/>
          </a:p>
        </p:txBody>
      </p:sp>
    </p:spTree>
    <p:extLst>
      <p:ext uri="{BB962C8B-B14F-4D97-AF65-F5344CB8AC3E}">
        <p14:creationId xmlns:p14="http://schemas.microsoft.com/office/powerpoint/2010/main" val="41779771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8E6B69F0-706E-44A5-986F-F1D8350951E7}" type="datetimeFigureOut">
              <a:rPr lang="ru-RU" smtClean="0"/>
              <a:t>06.12.2020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9715830-3DF9-41F8-9269-3A49F8131B98}" type="slidenum">
              <a:rPr lang="ru-RU" smtClean="0"/>
              <a:t>‹#›</a:t>
            </a:fld>
            <a:endParaRPr lang="ru-RU"/>
          </a:p>
        </p:txBody>
      </p:sp>
    </p:spTree>
    <p:extLst>
      <p:ext uri="{BB962C8B-B14F-4D97-AF65-F5344CB8AC3E}">
        <p14:creationId xmlns:p14="http://schemas.microsoft.com/office/powerpoint/2010/main" val="38819783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8E6B69F0-706E-44A5-986F-F1D8350951E7}" type="datetimeFigureOut">
              <a:rPr lang="ru-RU" smtClean="0"/>
              <a:t>06.12.2020</a:t>
            </a:fld>
            <a:endParaRPr lang="ru-RU"/>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79715830-3DF9-41F8-9269-3A49F8131B98}" type="slidenum">
              <a:rPr lang="ru-RU" smtClean="0"/>
              <a:t>‹#›</a:t>
            </a:fld>
            <a:endParaRPr lang="ru-RU"/>
          </a:p>
        </p:txBody>
      </p:sp>
    </p:spTree>
    <p:extLst>
      <p:ext uri="{BB962C8B-B14F-4D97-AF65-F5344CB8AC3E}">
        <p14:creationId xmlns:p14="http://schemas.microsoft.com/office/powerpoint/2010/main" val="520625349"/>
      </p:ext>
    </p:extLst>
  </p:cSld>
  <p:clrMap bg1="lt1" tx1="dk1" bg2="lt2" tx2="dk2" accent1="accent1" accent2="accent2" accent3="accent3" accent4="accent4" accent5="accent5" accent6="accent6" hlink="hlink" folHlink="folHlink"/>
  <p:sldLayoutIdLst>
    <p:sldLayoutId id="2147483798" r:id="rId1"/>
    <p:sldLayoutId id="2147483799" r:id="rId2"/>
    <p:sldLayoutId id="2147483800" r:id="rId3"/>
    <p:sldLayoutId id="2147483801" r:id="rId4"/>
    <p:sldLayoutId id="2147483802" r:id="rId5"/>
    <p:sldLayoutId id="2147483803" r:id="rId6"/>
    <p:sldLayoutId id="2147483804" r:id="rId7"/>
    <p:sldLayoutId id="2147483805" r:id="rId8"/>
    <p:sldLayoutId id="2147483806" r:id="rId9"/>
    <p:sldLayoutId id="2147483807" r:id="rId10"/>
    <p:sldLayoutId id="2147483808" r:id="rId11"/>
    <p:sldLayoutId id="2147483809" r:id="rId12"/>
    <p:sldLayoutId id="2147483810" r:id="rId13"/>
    <p:sldLayoutId id="2147483811" r:id="rId14"/>
    <p:sldLayoutId id="2147483812" r:id="rId15"/>
    <p:sldLayoutId id="2147483813"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en-US" dirty="0"/>
              <a:t>University of Chicago</a:t>
            </a:r>
            <a:endParaRPr lang="ru-RU" dirty="0"/>
          </a:p>
        </p:txBody>
      </p:sp>
      <p:sp>
        <p:nvSpPr>
          <p:cNvPr id="3" name="Подзаголовок 2"/>
          <p:cNvSpPr>
            <a:spLocks noGrp="1"/>
          </p:cNvSpPr>
          <p:nvPr>
            <p:ph type="subTitle" idx="1"/>
          </p:nvPr>
        </p:nvSpPr>
        <p:spPr/>
        <p:txBody>
          <a:bodyPr/>
          <a:lstStyle/>
          <a:p>
            <a:r>
              <a:rPr lang="en-US" dirty="0"/>
              <a:t>Work prepared student of 8a Malykhina Maria</a:t>
            </a:r>
            <a:r>
              <a:rPr lang="ru-RU" dirty="0"/>
              <a:t> </a:t>
            </a:r>
          </a:p>
        </p:txBody>
      </p:sp>
    </p:spTree>
    <p:extLst>
      <p:ext uri="{BB962C8B-B14F-4D97-AF65-F5344CB8AC3E}">
        <p14:creationId xmlns:p14="http://schemas.microsoft.com/office/powerpoint/2010/main" val="12079096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Location</a:t>
            </a:r>
            <a:endParaRPr lang="ru-RU" dirty="0"/>
          </a:p>
        </p:txBody>
      </p:sp>
      <p:sp>
        <p:nvSpPr>
          <p:cNvPr id="3" name="Объект 2"/>
          <p:cNvSpPr>
            <a:spLocks noGrp="1"/>
          </p:cNvSpPr>
          <p:nvPr>
            <p:ph idx="1"/>
          </p:nvPr>
        </p:nvSpPr>
        <p:spPr>
          <a:xfrm>
            <a:off x="677334" y="1730326"/>
            <a:ext cx="8596668" cy="4311037"/>
          </a:xfrm>
        </p:spPr>
        <p:txBody>
          <a:bodyPr/>
          <a:lstStyle/>
          <a:p>
            <a:r>
              <a:rPr lang="en-US" dirty="0"/>
              <a:t>The University of Chicago is located in Chicago, Illinois, USA.</a:t>
            </a:r>
            <a:endParaRPr lang="ru-RU" dirty="0"/>
          </a:p>
          <a:p>
            <a:r>
              <a:rPr lang="en-US" dirty="0"/>
              <a:t>The main campus of the University is located in the beautiful Hyde Park. Also in 1997, opened Botanical garden. On territory of University of Chicago there are several hospitals, a library,</a:t>
            </a:r>
            <a:r>
              <a:rPr lang="ru-RU" dirty="0"/>
              <a:t> </a:t>
            </a:r>
            <a:r>
              <a:rPr lang="en-US" dirty="0"/>
              <a:t>an Observatory, a sports center, laboratories.</a:t>
            </a:r>
          </a:p>
        </p:txBody>
      </p:sp>
      <p:pic>
        <p:nvPicPr>
          <p:cNvPr id="5" name="Рисунок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337323" y="3239306"/>
            <a:ext cx="4668388" cy="3112258"/>
          </a:xfrm>
          <a:prstGeom prst="rect">
            <a:avLst/>
          </a:prstGeom>
        </p:spPr>
      </p:pic>
    </p:spTree>
    <p:extLst>
      <p:ext uri="{BB962C8B-B14F-4D97-AF65-F5344CB8AC3E}">
        <p14:creationId xmlns:p14="http://schemas.microsoft.com/office/powerpoint/2010/main" val="32641108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History</a:t>
            </a:r>
            <a:r>
              <a:rPr lang="ru-RU" dirty="0"/>
              <a:t> </a:t>
            </a:r>
            <a:r>
              <a:rPr lang="en-US" dirty="0"/>
              <a:t>and foundation</a:t>
            </a:r>
            <a:endParaRPr lang="ru-RU" dirty="0"/>
          </a:p>
        </p:txBody>
      </p:sp>
      <p:sp>
        <p:nvSpPr>
          <p:cNvPr id="3" name="Объект 2"/>
          <p:cNvSpPr>
            <a:spLocks noGrp="1"/>
          </p:cNvSpPr>
          <p:nvPr>
            <p:ph idx="1"/>
          </p:nvPr>
        </p:nvSpPr>
        <p:spPr>
          <a:xfrm>
            <a:off x="677334" y="1716257"/>
            <a:ext cx="8596668" cy="4515731"/>
          </a:xfrm>
        </p:spPr>
        <p:txBody>
          <a:bodyPr>
            <a:normAutofit lnSpcReduction="10000"/>
          </a:bodyPr>
          <a:lstStyle/>
          <a:p>
            <a:r>
              <a:rPr lang="en-US" dirty="0"/>
              <a:t>The University was founded by the American Baptists with the financial support of John D. Rockefeller in 1890.</a:t>
            </a:r>
            <a:endParaRPr lang="ru-RU" dirty="0"/>
          </a:p>
          <a:p>
            <a:r>
              <a:rPr lang="en-US" dirty="0"/>
              <a:t>William Rhine Harper became the first President of the University on July 1, 1891, and the first lessons began on 1 October 1892.</a:t>
            </a:r>
            <a:endParaRPr lang="ru-RU" dirty="0"/>
          </a:p>
          <a:p>
            <a:r>
              <a:rPr lang="en-US" dirty="0"/>
              <a:t>School of business booth was founded in 1898, and the Institute of law was organized in 1902.</a:t>
            </a:r>
            <a:endParaRPr lang="ru-RU" dirty="0"/>
          </a:p>
          <a:p>
            <a:r>
              <a:rPr lang="en-US" dirty="0"/>
              <a:t>During the Second world war, the University has made important contributions to the Manhattan project. On campus was first isolated plutonium, and created the world's first artificial nuclear reactor thanks to the work of Enrico Fermi in 1942</a:t>
            </a:r>
            <a:r>
              <a:rPr lang="ru-RU" dirty="0"/>
              <a:t>.</a:t>
            </a:r>
          </a:p>
          <a:p>
            <a:r>
              <a:rPr lang="en-US" dirty="0"/>
              <a:t>In 2008, the Chicago graduate school of business, investor David Booth donated $300 million business school — the largest amount donated by any business school and the largest donation to the University of </a:t>
            </a:r>
            <a:r>
              <a:rPr lang="en-US" dirty="0" err="1"/>
              <a:t>Chicago.In</a:t>
            </a:r>
            <a:r>
              <a:rPr lang="en-US" dirty="0"/>
              <a:t> this regard, the school was renamed in honor of booth, and in 2009 began the construction of new buildings.</a:t>
            </a:r>
            <a:endParaRPr lang="ru-RU" dirty="0"/>
          </a:p>
          <a:p>
            <a:endParaRPr lang="ru-RU" dirty="0"/>
          </a:p>
        </p:txBody>
      </p:sp>
    </p:spTree>
    <p:extLst>
      <p:ext uri="{BB962C8B-B14F-4D97-AF65-F5344CB8AC3E}">
        <p14:creationId xmlns:p14="http://schemas.microsoft.com/office/powerpoint/2010/main" val="23506656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Educational programs</a:t>
            </a:r>
            <a:endParaRPr lang="ru-RU" dirty="0"/>
          </a:p>
        </p:txBody>
      </p:sp>
      <p:sp>
        <p:nvSpPr>
          <p:cNvPr id="3" name="Объект 2"/>
          <p:cNvSpPr>
            <a:spLocks noGrp="1"/>
          </p:cNvSpPr>
          <p:nvPr>
            <p:ph idx="1"/>
          </p:nvPr>
        </p:nvSpPr>
        <p:spPr>
          <a:xfrm>
            <a:off x="677334" y="1730326"/>
            <a:ext cx="8596668" cy="4311037"/>
          </a:xfrm>
        </p:spPr>
        <p:txBody>
          <a:bodyPr/>
          <a:lstStyle/>
          <a:p>
            <a:r>
              <a:rPr lang="ru-RU" dirty="0"/>
              <a:t>Т</a:t>
            </a:r>
            <a:r>
              <a:rPr lang="en-US" dirty="0"/>
              <a:t>he University of Chicago is famous for its high level of training of specialists in the fields of law, Economics, sociology and physics.</a:t>
            </a:r>
            <a:endParaRPr lang="ru-RU" dirty="0"/>
          </a:p>
          <a:p>
            <a:r>
              <a:rPr lang="en-US" dirty="0"/>
              <a:t>The University has:</a:t>
            </a:r>
            <a:r>
              <a:rPr lang="ru-RU" dirty="0"/>
              <a:t> </a:t>
            </a:r>
            <a:r>
              <a:rPr lang="en-US" dirty="0"/>
              <a:t>school of theology;</a:t>
            </a:r>
            <a:r>
              <a:rPr lang="ru-RU" dirty="0"/>
              <a:t> </a:t>
            </a:r>
            <a:r>
              <a:rPr lang="en-US" dirty="0"/>
              <a:t>law school;</a:t>
            </a:r>
            <a:r>
              <a:rPr lang="ru-RU" dirty="0"/>
              <a:t> </a:t>
            </a:r>
            <a:r>
              <a:rPr lang="en-US" dirty="0"/>
              <a:t>school of social administration;</a:t>
            </a:r>
            <a:r>
              <a:rPr lang="ru-RU" dirty="0"/>
              <a:t> </a:t>
            </a:r>
            <a:r>
              <a:rPr lang="en-US" dirty="0"/>
              <a:t>school of public order</a:t>
            </a:r>
            <a:r>
              <a:rPr lang="ru-RU" dirty="0"/>
              <a:t>; </a:t>
            </a:r>
            <a:r>
              <a:rPr lang="en-US" dirty="0"/>
              <a:t>medical school;</a:t>
            </a:r>
            <a:r>
              <a:rPr lang="ru-RU" dirty="0"/>
              <a:t> </a:t>
            </a:r>
            <a:r>
              <a:rPr lang="en-US" dirty="0"/>
              <a:t>graduate school of business.</a:t>
            </a:r>
            <a:endParaRPr lang="ru-RU" dirty="0"/>
          </a:p>
        </p:txBody>
      </p:sp>
      <p:pic>
        <p:nvPicPr>
          <p:cNvPr id="4" name="Рисунок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400887" y="3235180"/>
            <a:ext cx="4872111" cy="3249660"/>
          </a:xfrm>
          <a:prstGeom prst="rect">
            <a:avLst/>
          </a:prstGeom>
        </p:spPr>
      </p:pic>
    </p:spTree>
    <p:extLst>
      <p:ext uri="{BB962C8B-B14F-4D97-AF65-F5344CB8AC3E}">
        <p14:creationId xmlns:p14="http://schemas.microsoft.com/office/powerpoint/2010/main" val="9092980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609600"/>
            <a:ext cx="8596668" cy="1320800"/>
          </a:xfrm>
        </p:spPr>
        <p:txBody>
          <a:bodyPr/>
          <a:lstStyle/>
          <a:p>
            <a:r>
              <a:rPr lang="en-US" dirty="0"/>
              <a:t>Famous graduates</a:t>
            </a:r>
            <a:endParaRPr lang="ru-RU" dirty="0"/>
          </a:p>
        </p:txBody>
      </p:sp>
      <p:sp>
        <p:nvSpPr>
          <p:cNvPr id="3" name="Объект 2"/>
          <p:cNvSpPr>
            <a:spLocks noGrp="1"/>
          </p:cNvSpPr>
          <p:nvPr>
            <p:ph idx="1"/>
          </p:nvPr>
        </p:nvSpPr>
        <p:spPr/>
        <p:txBody>
          <a:bodyPr/>
          <a:lstStyle/>
          <a:p>
            <a:r>
              <a:rPr lang="en-US" dirty="0"/>
              <a:t>Gabriel Almond</a:t>
            </a:r>
          </a:p>
          <a:p>
            <a:r>
              <a:rPr lang="en-US" dirty="0"/>
              <a:t>Herbert Charles Brown</a:t>
            </a:r>
          </a:p>
          <a:p>
            <a:r>
              <a:rPr lang="en-US" dirty="0"/>
              <a:t>John Armstrong</a:t>
            </a:r>
          </a:p>
          <a:p>
            <a:r>
              <a:rPr lang="en-US" dirty="0"/>
              <a:t>Paul Samuelson</a:t>
            </a:r>
          </a:p>
          <a:p>
            <a:r>
              <a:rPr lang="en-US" dirty="0"/>
              <a:t>Milton Friedman</a:t>
            </a:r>
          </a:p>
          <a:p>
            <a:r>
              <a:rPr lang="en-US" dirty="0"/>
              <a:t>James Dewey Watson </a:t>
            </a:r>
          </a:p>
          <a:p>
            <a:r>
              <a:rPr lang="en-US" dirty="0"/>
              <a:t>Paul Ekman</a:t>
            </a:r>
            <a:endParaRPr lang="ru-RU" dirty="0"/>
          </a:p>
        </p:txBody>
      </p:sp>
      <p:pic>
        <p:nvPicPr>
          <p:cNvPr id="4" name="Рисунок 3"/>
          <p:cNvPicPr>
            <a:picLocks noChangeAspect="1"/>
          </p:cNvPicPr>
          <p:nvPr/>
        </p:nvPicPr>
        <p:blipFill>
          <a:blip r:embed="rId2"/>
          <a:stretch>
            <a:fillRect/>
          </a:stretch>
        </p:blipFill>
        <p:spPr>
          <a:xfrm>
            <a:off x="5337223" y="1930400"/>
            <a:ext cx="3441736" cy="4110962"/>
          </a:xfrm>
          <a:prstGeom prst="rect">
            <a:avLst/>
          </a:prstGeom>
        </p:spPr>
      </p:pic>
    </p:spTree>
    <p:extLst>
      <p:ext uri="{BB962C8B-B14F-4D97-AF65-F5344CB8AC3E}">
        <p14:creationId xmlns:p14="http://schemas.microsoft.com/office/powerpoint/2010/main" val="19479700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Nowadays</a:t>
            </a:r>
            <a:endParaRPr lang="ru-RU" dirty="0"/>
          </a:p>
        </p:txBody>
      </p:sp>
      <p:sp>
        <p:nvSpPr>
          <p:cNvPr id="3" name="Объект 2"/>
          <p:cNvSpPr>
            <a:spLocks noGrp="1"/>
          </p:cNvSpPr>
          <p:nvPr>
            <p:ph idx="1"/>
          </p:nvPr>
        </p:nvSpPr>
        <p:spPr>
          <a:xfrm>
            <a:off x="677334" y="1674056"/>
            <a:ext cx="8596668" cy="4367308"/>
          </a:xfrm>
        </p:spPr>
        <p:txBody>
          <a:bodyPr/>
          <a:lstStyle/>
          <a:p>
            <a:r>
              <a:rPr lang="en-US" dirty="0"/>
              <a:t>Nowadays The University of Chicago</a:t>
            </a:r>
            <a:r>
              <a:rPr lang="ru-RU" dirty="0"/>
              <a:t> </a:t>
            </a:r>
            <a:r>
              <a:rPr lang="en-US" dirty="0"/>
              <a:t>students 15000 students and teaches 2000 teachers</a:t>
            </a:r>
            <a:r>
              <a:rPr lang="ru-RU" dirty="0"/>
              <a:t>.</a:t>
            </a:r>
          </a:p>
        </p:txBody>
      </p:sp>
      <p:pic>
        <p:nvPicPr>
          <p:cNvPr id="4" name="Рисунок 3"/>
          <p:cNvPicPr>
            <a:picLocks noChangeAspect="1"/>
          </p:cNvPicPr>
          <p:nvPr/>
        </p:nvPicPr>
        <p:blipFill>
          <a:blip r:embed="rId2"/>
          <a:stretch>
            <a:fillRect/>
          </a:stretch>
        </p:blipFill>
        <p:spPr>
          <a:xfrm>
            <a:off x="1090494" y="2766777"/>
            <a:ext cx="7770348" cy="3453488"/>
          </a:xfrm>
          <a:prstGeom prst="rect">
            <a:avLst/>
          </a:prstGeom>
        </p:spPr>
      </p:pic>
    </p:spTree>
    <p:extLst>
      <p:ext uri="{BB962C8B-B14F-4D97-AF65-F5344CB8AC3E}">
        <p14:creationId xmlns:p14="http://schemas.microsoft.com/office/powerpoint/2010/main" val="22153605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Study for foreign students</a:t>
            </a:r>
            <a:endParaRPr lang="ru-RU" dirty="0"/>
          </a:p>
        </p:txBody>
      </p:sp>
      <p:sp>
        <p:nvSpPr>
          <p:cNvPr id="3" name="Объект 2"/>
          <p:cNvSpPr>
            <a:spLocks noGrp="1"/>
          </p:cNvSpPr>
          <p:nvPr>
            <p:ph idx="1"/>
          </p:nvPr>
        </p:nvSpPr>
        <p:spPr>
          <a:xfrm>
            <a:off x="677334" y="1930401"/>
            <a:ext cx="8596668" cy="4110962"/>
          </a:xfrm>
        </p:spPr>
        <p:txBody>
          <a:bodyPr/>
          <a:lstStyle/>
          <a:p>
            <a:r>
              <a:rPr lang="en-US" dirty="0"/>
              <a:t>The university of Chicago is private, not state, so it does not offer free training programs. A foreign student can study at this university as well as a local student for $ 50,000 per year.</a:t>
            </a:r>
            <a:endParaRPr lang="ru-RU" dirty="0"/>
          </a:p>
        </p:txBody>
      </p:sp>
    </p:spTree>
    <p:extLst>
      <p:ext uri="{BB962C8B-B14F-4D97-AF65-F5344CB8AC3E}">
        <p14:creationId xmlns:p14="http://schemas.microsoft.com/office/powerpoint/2010/main" val="32814515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Interesting facts</a:t>
            </a:r>
            <a:endParaRPr lang="ru-RU" dirty="0"/>
          </a:p>
        </p:txBody>
      </p:sp>
      <p:sp>
        <p:nvSpPr>
          <p:cNvPr id="3" name="Объект 2"/>
          <p:cNvSpPr>
            <a:spLocks noGrp="1"/>
          </p:cNvSpPr>
          <p:nvPr>
            <p:ph idx="1"/>
          </p:nvPr>
        </p:nvSpPr>
        <p:spPr>
          <a:xfrm>
            <a:off x="677334" y="1645920"/>
            <a:ext cx="8596668" cy="4395443"/>
          </a:xfrm>
        </p:spPr>
        <p:txBody>
          <a:bodyPr/>
          <a:lstStyle/>
          <a:p>
            <a:r>
              <a:rPr lang="en-US" dirty="0"/>
              <a:t>From 1992 to 2004 in University teaches Barack Obama.</a:t>
            </a:r>
          </a:p>
          <a:p>
            <a:r>
              <a:rPr lang="en-US" dirty="0"/>
              <a:t>Library University of Chicago — one of the largest University libraries in the world. Students it caters to a robot.</a:t>
            </a:r>
          </a:p>
          <a:p>
            <a:r>
              <a:rPr lang="en-US" dirty="0"/>
              <a:t>With the help of the Chicago Department of physics has developed the world's first artificial nuclear reactor under the sports field of the University's Stagg field.</a:t>
            </a:r>
            <a:endParaRPr lang="ru-RU" dirty="0"/>
          </a:p>
          <a:p>
            <a:r>
              <a:rPr lang="en-US" dirty="0"/>
              <a:t>The University of Chicago has 19 sport team.</a:t>
            </a:r>
          </a:p>
          <a:p>
            <a:endParaRPr lang="en-US" dirty="0"/>
          </a:p>
          <a:p>
            <a:endParaRPr lang="ru-RU" dirty="0"/>
          </a:p>
        </p:txBody>
      </p:sp>
    </p:spTree>
    <p:extLst>
      <p:ext uri="{BB962C8B-B14F-4D97-AF65-F5344CB8AC3E}">
        <p14:creationId xmlns:p14="http://schemas.microsoft.com/office/powerpoint/2010/main" val="2617987930"/>
      </p:ext>
    </p:extLst>
  </p:cSld>
  <p:clrMapOvr>
    <a:masterClrMapping/>
  </p:clrMapOvr>
</p:sld>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Аспект">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Аспект">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338</TotalTime>
  <Words>441</Words>
  <Application>Microsoft Office PowerPoint</Application>
  <PresentationFormat>Широкоэкранный</PresentationFormat>
  <Paragraphs>31</Paragraphs>
  <Slides>8</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8</vt:i4>
      </vt:variant>
    </vt:vector>
  </HeadingPairs>
  <TitlesOfParts>
    <vt:vector size="12" baseType="lpstr">
      <vt:lpstr>Arial</vt:lpstr>
      <vt:lpstr>Trebuchet MS</vt:lpstr>
      <vt:lpstr>Wingdings 3</vt:lpstr>
      <vt:lpstr>Аспект</vt:lpstr>
      <vt:lpstr>University of Chicago</vt:lpstr>
      <vt:lpstr>Location</vt:lpstr>
      <vt:lpstr>History and foundation</vt:lpstr>
      <vt:lpstr>Educational programs</vt:lpstr>
      <vt:lpstr>Famous graduates</vt:lpstr>
      <vt:lpstr>Nowadays</vt:lpstr>
      <vt:lpstr>Study for foreign students</vt:lpstr>
      <vt:lpstr>Interesting facts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University of Chicago</dc:title>
  <dc:creator>пк</dc:creator>
  <cp:lastModifiedBy>Olga Novitskaya</cp:lastModifiedBy>
  <cp:revision>18</cp:revision>
  <dcterms:created xsi:type="dcterms:W3CDTF">2017-05-02T11:44:02Z</dcterms:created>
  <dcterms:modified xsi:type="dcterms:W3CDTF">2020-12-06T16:15:09Z</dcterms:modified>
</cp:coreProperties>
</file>